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82" r:id="rId4"/>
  </p:sldMasterIdLst>
  <p:notesMasterIdLst>
    <p:notesMasterId r:id="rId6"/>
  </p:notesMasterIdLst>
  <p:sldIdLst>
    <p:sldId id="256"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75C1B1-8371-4C6A-B06E-DA37285ABC8C}" v="4" dt="2023-05-05T10:09:24.7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734"/>
    <p:restoredTop sz="97840" autoAdjust="0"/>
  </p:normalViewPr>
  <p:slideViewPr>
    <p:cSldViewPr snapToGrid="0">
      <p:cViewPr varScale="1">
        <p:scale>
          <a:sx n="108" d="100"/>
          <a:sy n="108" d="100"/>
        </p:scale>
        <p:origin x="63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dirty="0">
                <a:solidFill>
                  <a:schemeClr val="bg1"/>
                </a:solidFill>
              </a:rPr>
              <a:t>NELA Risk</a:t>
            </a:r>
            <a:r>
              <a:rPr lang="en-US" sz="1400" baseline="0" dirty="0">
                <a:solidFill>
                  <a:schemeClr val="bg1"/>
                </a:solidFill>
              </a:rPr>
              <a:t> Scores</a:t>
            </a:r>
            <a:endParaRPr lang="en-US" sz="1400" dirty="0">
              <a:solidFill>
                <a:schemeClr val="bg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PPOSUM Morbidity</c:v>
                </c:pt>
              </c:strCache>
            </c:strRef>
          </c:tx>
          <c:spPr>
            <a:solidFill>
              <a:schemeClr val="accent1"/>
            </a:solidFill>
            <a:ln>
              <a:noFill/>
            </a:ln>
            <a:effectLst/>
          </c:spPr>
          <c:invertIfNegative val="0"/>
          <c:cat>
            <c:numRef>
              <c:f>Sheet1!$A$2:$A$7</c:f>
              <c:numCache>
                <c:formatCode>General</c:formatCode>
                <c:ptCount val="6"/>
                <c:pt idx="0">
                  <c:v>1</c:v>
                </c:pt>
                <c:pt idx="1">
                  <c:v>2</c:v>
                </c:pt>
                <c:pt idx="2">
                  <c:v>3</c:v>
                </c:pt>
                <c:pt idx="3">
                  <c:v>4</c:v>
                </c:pt>
                <c:pt idx="4">
                  <c:v>5</c:v>
                </c:pt>
                <c:pt idx="5">
                  <c:v>6</c:v>
                </c:pt>
              </c:numCache>
            </c:numRef>
          </c:cat>
          <c:val>
            <c:numRef>
              <c:f>Sheet1!$B$2:$B$7</c:f>
              <c:numCache>
                <c:formatCode>0.00%</c:formatCode>
                <c:ptCount val="6"/>
                <c:pt idx="0" formatCode="0%">
                  <c:v>0.99</c:v>
                </c:pt>
                <c:pt idx="1">
                  <c:v>0.999</c:v>
                </c:pt>
                <c:pt idx="2" formatCode="0%">
                  <c:v>0.98</c:v>
                </c:pt>
                <c:pt idx="3" formatCode="0%">
                  <c:v>0.99</c:v>
                </c:pt>
                <c:pt idx="4" formatCode="0%">
                  <c:v>0.96</c:v>
                </c:pt>
                <c:pt idx="5" formatCode="0%">
                  <c:v>0.92</c:v>
                </c:pt>
              </c:numCache>
            </c:numRef>
          </c:val>
          <c:extLst>
            <c:ext xmlns:c16="http://schemas.microsoft.com/office/drawing/2014/chart" uri="{C3380CC4-5D6E-409C-BE32-E72D297353CC}">
              <c16:uniqueId val="{00000000-0018-B94F-A5EB-F7B0A0BE4AC0}"/>
            </c:ext>
          </c:extLst>
        </c:ser>
        <c:ser>
          <c:idx val="1"/>
          <c:order val="1"/>
          <c:tx>
            <c:strRef>
              <c:f>Sheet1!$C$1</c:f>
              <c:strCache>
                <c:ptCount val="1"/>
                <c:pt idx="0">
                  <c:v>PPOSUM Mortality</c:v>
                </c:pt>
              </c:strCache>
            </c:strRef>
          </c:tx>
          <c:spPr>
            <a:solidFill>
              <a:schemeClr val="accent2"/>
            </a:solidFill>
            <a:ln>
              <a:noFill/>
            </a:ln>
            <a:effectLst/>
          </c:spPr>
          <c:invertIfNegative val="0"/>
          <c:cat>
            <c:numRef>
              <c:f>Sheet1!$A$2:$A$7</c:f>
              <c:numCache>
                <c:formatCode>General</c:formatCode>
                <c:ptCount val="6"/>
                <c:pt idx="0">
                  <c:v>1</c:v>
                </c:pt>
                <c:pt idx="1">
                  <c:v>2</c:v>
                </c:pt>
                <c:pt idx="2">
                  <c:v>3</c:v>
                </c:pt>
                <c:pt idx="3">
                  <c:v>4</c:v>
                </c:pt>
                <c:pt idx="4">
                  <c:v>5</c:v>
                </c:pt>
                <c:pt idx="5">
                  <c:v>6</c:v>
                </c:pt>
              </c:numCache>
            </c:numRef>
          </c:cat>
          <c:val>
            <c:numRef>
              <c:f>Sheet1!$C$2:$C$7</c:f>
              <c:numCache>
                <c:formatCode>0%</c:formatCode>
                <c:ptCount val="6"/>
                <c:pt idx="0">
                  <c:v>0.64</c:v>
                </c:pt>
                <c:pt idx="1">
                  <c:v>0.82</c:v>
                </c:pt>
                <c:pt idx="2">
                  <c:v>0.59</c:v>
                </c:pt>
                <c:pt idx="3">
                  <c:v>0.67</c:v>
                </c:pt>
                <c:pt idx="4">
                  <c:v>0.37</c:v>
                </c:pt>
                <c:pt idx="5">
                  <c:v>0.25</c:v>
                </c:pt>
              </c:numCache>
            </c:numRef>
          </c:val>
          <c:extLst>
            <c:ext xmlns:c16="http://schemas.microsoft.com/office/drawing/2014/chart" uri="{C3380CC4-5D6E-409C-BE32-E72D297353CC}">
              <c16:uniqueId val="{00000001-0018-B94F-A5EB-F7B0A0BE4AC0}"/>
            </c:ext>
          </c:extLst>
        </c:ser>
        <c:dLbls>
          <c:showLegendKey val="0"/>
          <c:showVal val="0"/>
          <c:showCatName val="0"/>
          <c:showSerName val="0"/>
          <c:showPercent val="0"/>
          <c:showBubbleSize val="0"/>
        </c:dLbls>
        <c:gapWidth val="150"/>
        <c:axId val="1653705568"/>
        <c:axId val="1653715072"/>
      </c:barChart>
      <c:catAx>
        <c:axId val="1653705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bg1"/>
                </a:solidFill>
                <a:latin typeface="+mn-lt"/>
                <a:ea typeface="+mn-ea"/>
                <a:cs typeface="+mn-cs"/>
              </a:defRPr>
            </a:pPr>
            <a:endParaRPr lang="en-US"/>
          </a:p>
        </c:txPr>
        <c:crossAx val="1653715072"/>
        <c:crosses val="autoZero"/>
        <c:auto val="1"/>
        <c:lblAlgn val="ctr"/>
        <c:lblOffset val="100"/>
        <c:noMultiLvlLbl val="0"/>
      </c:catAx>
      <c:valAx>
        <c:axId val="16537150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653705568"/>
        <c:crosses val="autoZero"/>
        <c:crossBetween val="between"/>
      </c:valAx>
      <c:spPr>
        <a:noFill/>
        <a:ln>
          <a:noFill/>
        </a:ln>
        <a:effectLst/>
      </c:spPr>
    </c:plotArea>
    <c:legend>
      <c:legendPos val="b"/>
      <c:layout>
        <c:manualLayout>
          <c:xMode val="edge"/>
          <c:yMode val="edge"/>
          <c:x val="6.0747381736020782E-2"/>
          <c:y val="0.8219054532047515"/>
          <c:w val="0.88838765831465394"/>
          <c:h val="0.1195644810065327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2F2280-65E1-4E19-8809-8A6AAC7C3CD1}" type="doc">
      <dgm:prSet loTypeId="urn:microsoft.com/office/officeart/2005/8/layout/process4" loCatId="process" qsTypeId="urn:microsoft.com/office/officeart/2005/8/quickstyle/simple2" qsCatId="simple" csTypeId="urn:microsoft.com/office/officeart/2005/8/colors/accent5_2" csCatId="accent5" phldr="1"/>
      <dgm:spPr/>
      <dgm:t>
        <a:bodyPr/>
        <a:lstStyle/>
        <a:p>
          <a:endParaRPr lang="en-US"/>
        </a:p>
      </dgm:t>
    </dgm:pt>
    <dgm:pt modelId="{DBFD63E1-012C-4222-A08D-B5AD6A0F34C4}">
      <dgm:prSet/>
      <dgm:spPr>
        <a:solidFill>
          <a:schemeClr val="accent2">
            <a:lumMod val="50000"/>
          </a:schemeClr>
        </a:solidFill>
        <a:ln>
          <a:noFill/>
        </a:ln>
      </dgm:spPr>
      <dgm:t>
        <a:bodyPr/>
        <a:lstStyle/>
        <a:p>
          <a:r>
            <a:rPr lang="en-US" dirty="0"/>
            <a:t>High risk of QF triggered by any of the following parameters:</a:t>
          </a:r>
        </a:p>
      </dgm:t>
    </dgm:pt>
    <dgm:pt modelId="{983B8927-5753-4DF2-94B3-D0FBA48C743A}" type="parTrans" cxnId="{3E9165A5-ED96-4405-BB3F-C5087326C33E}">
      <dgm:prSet/>
      <dgm:spPr/>
      <dgm:t>
        <a:bodyPr/>
        <a:lstStyle/>
        <a:p>
          <a:endParaRPr lang="en-US"/>
        </a:p>
      </dgm:t>
    </dgm:pt>
    <dgm:pt modelId="{3C5BBF41-C9F5-4D32-A60A-F904F29ADB08}" type="sibTrans" cxnId="{3E9165A5-ED96-4405-BB3F-C5087326C33E}">
      <dgm:prSet/>
      <dgm:spPr/>
      <dgm:t>
        <a:bodyPr/>
        <a:lstStyle/>
        <a:p>
          <a:endParaRPr lang="en-US"/>
        </a:p>
      </dgm:t>
    </dgm:pt>
    <dgm:pt modelId="{F7CD0B00-28B8-4CD2-8B3D-C84F8577C6B8}">
      <dgm:prSet custT="1"/>
      <dgm:spPr/>
      <dgm:t>
        <a:bodyPr/>
        <a:lstStyle/>
        <a:p>
          <a:r>
            <a:rPr lang="en-US" sz="1800" dirty="0">
              <a:solidFill>
                <a:srgbClr val="FF0000"/>
              </a:solidFill>
            </a:rPr>
            <a:t>L</a:t>
          </a:r>
          <a:r>
            <a:rPr lang="en-US" sz="1800" dirty="0"/>
            <a:t>actate &gt;4</a:t>
          </a:r>
        </a:p>
      </dgm:t>
    </dgm:pt>
    <dgm:pt modelId="{4584984E-8B55-46D2-BB10-1483EA6ACC35}" type="parTrans" cxnId="{C60E7458-EC74-439D-9E37-BD8F3AD912C3}">
      <dgm:prSet/>
      <dgm:spPr/>
      <dgm:t>
        <a:bodyPr/>
        <a:lstStyle/>
        <a:p>
          <a:endParaRPr lang="en-US"/>
        </a:p>
      </dgm:t>
    </dgm:pt>
    <dgm:pt modelId="{20DAAA97-7F30-40C5-AE30-61CE39790798}" type="sibTrans" cxnId="{C60E7458-EC74-439D-9E37-BD8F3AD912C3}">
      <dgm:prSet/>
      <dgm:spPr/>
      <dgm:t>
        <a:bodyPr/>
        <a:lstStyle/>
        <a:p>
          <a:endParaRPr lang="en-US"/>
        </a:p>
      </dgm:t>
    </dgm:pt>
    <dgm:pt modelId="{16960EBE-B598-B845-A3B7-C09E1406FA33}">
      <dgm:prSet custT="1"/>
      <dgm:spPr/>
      <dgm:t>
        <a:bodyPr/>
        <a:lstStyle/>
        <a:p>
          <a:r>
            <a:rPr lang="en-US" sz="1600" dirty="0">
              <a:solidFill>
                <a:srgbClr val="FF0000"/>
              </a:solidFill>
            </a:rPr>
            <a:t>N</a:t>
          </a:r>
          <a:r>
            <a:rPr lang="en-US" sz="1600" dirty="0"/>
            <a:t>ELA &gt;20%</a:t>
          </a:r>
        </a:p>
      </dgm:t>
    </dgm:pt>
    <dgm:pt modelId="{8E5A6895-0EF3-ED41-B68B-81801FD48F9C}" type="parTrans" cxnId="{11883416-0D9D-E044-B737-33296B9690B5}">
      <dgm:prSet/>
      <dgm:spPr/>
      <dgm:t>
        <a:bodyPr/>
        <a:lstStyle/>
        <a:p>
          <a:endParaRPr lang="en-GB"/>
        </a:p>
      </dgm:t>
    </dgm:pt>
    <dgm:pt modelId="{CCE5FECF-31D2-B842-BB79-6AEB3F380693}" type="sibTrans" cxnId="{11883416-0D9D-E044-B737-33296B9690B5}">
      <dgm:prSet/>
      <dgm:spPr/>
      <dgm:t>
        <a:bodyPr/>
        <a:lstStyle/>
        <a:p>
          <a:endParaRPr lang="en-GB"/>
        </a:p>
      </dgm:t>
    </dgm:pt>
    <dgm:pt modelId="{668AB654-26F9-1C49-A6B3-BFFB4C40CECF}">
      <dgm:prSet custT="1"/>
      <dgm:spPr/>
      <dgm:t>
        <a:bodyPr/>
        <a:lstStyle/>
        <a:p>
          <a:r>
            <a:rPr lang="en-US" sz="1800" dirty="0">
              <a:solidFill>
                <a:srgbClr val="FF0000"/>
              </a:solidFill>
            </a:rPr>
            <a:t>A</a:t>
          </a:r>
          <a:r>
            <a:rPr lang="en-US" sz="1800" dirty="0"/>
            <a:t>ge &gt;80</a:t>
          </a:r>
        </a:p>
      </dgm:t>
    </dgm:pt>
    <dgm:pt modelId="{A8136346-535A-EE4A-B00B-516AC04975C6}" type="parTrans" cxnId="{7BE8E976-3028-0A4C-AC8A-67EA37B4BFE3}">
      <dgm:prSet/>
      <dgm:spPr/>
      <dgm:t>
        <a:bodyPr/>
        <a:lstStyle/>
        <a:p>
          <a:endParaRPr lang="en-GB"/>
        </a:p>
      </dgm:t>
    </dgm:pt>
    <dgm:pt modelId="{68E1D0E8-7208-D24D-9C70-3D7636CA9483}" type="sibTrans" cxnId="{7BE8E976-3028-0A4C-AC8A-67EA37B4BFE3}">
      <dgm:prSet/>
      <dgm:spPr/>
      <dgm:t>
        <a:bodyPr/>
        <a:lstStyle/>
        <a:p>
          <a:endParaRPr lang="en-GB"/>
        </a:p>
      </dgm:t>
    </dgm:pt>
    <dgm:pt modelId="{25EBAB89-6ED4-E54E-A564-51B3054A40D7}">
      <dgm:prSet custT="1"/>
      <dgm:spPr/>
      <dgm:t>
        <a:bodyPr/>
        <a:lstStyle/>
        <a:p>
          <a:r>
            <a:rPr lang="en-US" sz="1600" dirty="0">
              <a:solidFill>
                <a:srgbClr val="FF0000"/>
              </a:solidFill>
            </a:rPr>
            <a:t>E</a:t>
          </a:r>
          <a:r>
            <a:rPr lang="en-US" sz="1600" dirty="0"/>
            <a:t>vidence of shock </a:t>
          </a:r>
        </a:p>
      </dgm:t>
    </dgm:pt>
    <dgm:pt modelId="{E4369A34-5834-8447-B915-32057782320B}" type="parTrans" cxnId="{2343961D-C121-9041-BE39-0A96946FE939}">
      <dgm:prSet/>
      <dgm:spPr/>
      <dgm:t>
        <a:bodyPr/>
        <a:lstStyle/>
        <a:p>
          <a:endParaRPr lang="en-GB"/>
        </a:p>
      </dgm:t>
    </dgm:pt>
    <dgm:pt modelId="{8BEAEF14-2ED1-164D-9FA1-B0AF8D3F881C}" type="sibTrans" cxnId="{2343961D-C121-9041-BE39-0A96946FE939}">
      <dgm:prSet/>
      <dgm:spPr/>
      <dgm:t>
        <a:bodyPr/>
        <a:lstStyle/>
        <a:p>
          <a:endParaRPr lang="en-GB"/>
        </a:p>
      </dgm:t>
    </dgm:pt>
    <dgm:pt modelId="{66843F9F-E4E8-4DE8-9883-A8B584535931}">
      <dgm:prSet/>
      <dgm:spPr>
        <a:solidFill>
          <a:schemeClr val="accent2">
            <a:lumMod val="50000"/>
          </a:schemeClr>
        </a:solidFill>
        <a:ln>
          <a:noFill/>
        </a:ln>
      </dgm:spPr>
      <dgm:t>
        <a:bodyPr/>
        <a:lstStyle/>
        <a:p>
          <a:r>
            <a:rPr lang="en-US" dirty="0"/>
            <a:t>MDT discussion for high risk of QF</a:t>
          </a:r>
        </a:p>
      </dgm:t>
    </dgm:pt>
    <dgm:pt modelId="{D0EE7220-56FE-457C-BEE6-5D67CAA8397F}" type="sibTrans" cxnId="{1E7B409A-A0CD-46D5-B116-2F322B659673}">
      <dgm:prSet/>
      <dgm:spPr/>
      <dgm:t>
        <a:bodyPr/>
        <a:lstStyle/>
        <a:p>
          <a:endParaRPr lang="en-US"/>
        </a:p>
      </dgm:t>
    </dgm:pt>
    <dgm:pt modelId="{5B2AFD02-001D-46A3-BB96-350D6F1AF13C}" type="parTrans" cxnId="{1E7B409A-A0CD-46D5-B116-2F322B659673}">
      <dgm:prSet/>
      <dgm:spPr/>
      <dgm:t>
        <a:bodyPr/>
        <a:lstStyle/>
        <a:p>
          <a:endParaRPr lang="en-US"/>
        </a:p>
      </dgm:t>
    </dgm:pt>
    <dgm:pt modelId="{12311524-2461-1F41-BC0F-2CE4400D638F}" type="pres">
      <dgm:prSet presAssocID="{BA2F2280-65E1-4E19-8809-8A6AAC7C3CD1}" presName="Name0" presStyleCnt="0">
        <dgm:presLayoutVars>
          <dgm:dir/>
          <dgm:animLvl val="lvl"/>
          <dgm:resizeHandles val="exact"/>
        </dgm:presLayoutVars>
      </dgm:prSet>
      <dgm:spPr/>
    </dgm:pt>
    <dgm:pt modelId="{407EEEDF-02D3-5C46-B88B-EF09E8181FCF}" type="pres">
      <dgm:prSet presAssocID="{66843F9F-E4E8-4DE8-9883-A8B584535931}" presName="boxAndChildren" presStyleCnt="0"/>
      <dgm:spPr/>
    </dgm:pt>
    <dgm:pt modelId="{605A77CF-E05C-2742-914D-8CCE387A3C11}" type="pres">
      <dgm:prSet presAssocID="{66843F9F-E4E8-4DE8-9883-A8B584535931}" presName="parentTextBox" presStyleLbl="node1" presStyleIdx="0" presStyleCnt="2"/>
      <dgm:spPr/>
    </dgm:pt>
    <dgm:pt modelId="{C129533E-54FE-9D4A-94C3-77DF936721D0}" type="pres">
      <dgm:prSet presAssocID="{3C5BBF41-C9F5-4D32-A60A-F904F29ADB08}" presName="sp" presStyleCnt="0"/>
      <dgm:spPr/>
    </dgm:pt>
    <dgm:pt modelId="{47B85529-5F50-884F-9BDC-F5E22D412F5F}" type="pres">
      <dgm:prSet presAssocID="{DBFD63E1-012C-4222-A08D-B5AD6A0F34C4}" presName="arrowAndChildren" presStyleCnt="0"/>
      <dgm:spPr/>
    </dgm:pt>
    <dgm:pt modelId="{26845DF7-8C90-EE41-94F6-A8002FF2D30F}" type="pres">
      <dgm:prSet presAssocID="{DBFD63E1-012C-4222-A08D-B5AD6A0F34C4}" presName="parentTextArrow" presStyleLbl="node1" presStyleIdx="0" presStyleCnt="2"/>
      <dgm:spPr/>
    </dgm:pt>
    <dgm:pt modelId="{6124D7C2-4D7B-D841-92FC-AA843372B707}" type="pres">
      <dgm:prSet presAssocID="{DBFD63E1-012C-4222-A08D-B5AD6A0F34C4}" presName="arrow" presStyleLbl="node1" presStyleIdx="1" presStyleCnt="2" custScaleY="137009" custLinFactNeighborY="2815"/>
      <dgm:spPr/>
    </dgm:pt>
    <dgm:pt modelId="{93D6ED5F-8237-8D40-89D0-6C08C384FF19}" type="pres">
      <dgm:prSet presAssocID="{DBFD63E1-012C-4222-A08D-B5AD6A0F34C4}" presName="descendantArrow" presStyleCnt="0"/>
      <dgm:spPr/>
    </dgm:pt>
    <dgm:pt modelId="{2A2AC157-38A8-7F4C-A3E2-12BA568499A3}" type="pres">
      <dgm:prSet presAssocID="{F7CD0B00-28B8-4CD2-8B3D-C84F8577C6B8}" presName="childTextArrow" presStyleLbl="fgAccFollowNode1" presStyleIdx="0" presStyleCnt="4" custScaleX="84688" custScaleY="165226">
        <dgm:presLayoutVars>
          <dgm:bulletEnabled val="1"/>
        </dgm:presLayoutVars>
      </dgm:prSet>
      <dgm:spPr/>
    </dgm:pt>
    <dgm:pt modelId="{A56F7913-9741-014F-ACD6-08864E5906D7}" type="pres">
      <dgm:prSet presAssocID="{668AB654-26F9-1C49-A6B3-BFFB4C40CECF}" presName="childTextArrow" presStyleLbl="fgAccFollowNode1" presStyleIdx="1" presStyleCnt="4" custScaleX="93145" custScaleY="165226">
        <dgm:presLayoutVars>
          <dgm:bulletEnabled val="1"/>
        </dgm:presLayoutVars>
      </dgm:prSet>
      <dgm:spPr/>
    </dgm:pt>
    <dgm:pt modelId="{7CA0D669-56F4-8C41-91E4-C7BC8C08F947}" type="pres">
      <dgm:prSet presAssocID="{16960EBE-B598-B845-A3B7-C09E1406FA33}" presName="childTextArrow" presStyleLbl="fgAccFollowNode1" presStyleIdx="2" presStyleCnt="4" custScaleY="165226">
        <dgm:presLayoutVars>
          <dgm:bulletEnabled val="1"/>
        </dgm:presLayoutVars>
      </dgm:prSet>
      <dgm:spPr/>
    </dgm:pt>
    <dgm:pt modelId="{E2EECC8D-3904-BA4C-BE5D-FAA607D2F32F}" type="pres">
      <dgm:prSet presAssocID="{25EBAB89-6ED4-E54E-A564-51B3054A40D7}" presName="childTextArrow" presStyleLbl="fgAccFollowNode1" presStyleIdx="3" presStyleCnt="4" custScaleY="165226">
        <dgm:presLayoutVars>
          <dgm:bulletEnabled val="1"/>
        </dgm:presLayoutVars>
      </dgm:prSet>
      <dgm:spPr/>
    </dgm:pt>
  </dgm:ptLst>
  <dgm:cxnLst>
    <dgm:cxn modelId="{11883416-0D9D-E044-B737-33296B9690B5}" srcId="{DBFD63E1-012C-4222-A08D-B5AD6A0F34C4}" destId="{16960EBE-B598-B845-A3B7-C09E1406FA33}" srcOrd="2" destOrd="0" parTransId="{8E5A6895-0EF3-ED41-B68B-81801FD48F9C}" sibTransId="{CCE5FECF-31D2-B842-BB79-6AEB3F380693}"/>
    <dgm:cxn modelId="{2343961D-C121-9041-BE39-0A96946FE939}" srcId="{DBFD63E1-012C-4222-A08D-B5AD6A0F34C4}" destId="{25EBAB89-6ED4-E54E-A564-51B3054A40D7}" srcOrd="3" destOrd="0" parTransId="{E4369A34-5834-8447-B915-32057782320B}" sibTransId="{8BEAEF14-2ED1-164D-9FA1-B0AF8D3F881C}"/>
    <dgm:cxn modelId="{77D3ED3A-DD71-EB41-9998-8E54C301D62B}" type="presOf" srcId="{DBFD63E1-012C-4222-A08D-B5AD6A0F34C4}" destId="{26845DF7-8C90-EE41-94F6-A8002FF2D30F}" srcOrd="0" destOrd="0" presId="urn:microsoft.com/office/officeart/2005/8/layout/process4"/>
    <dgm:cxn modelId="{E0D86C48-1CF7-9044-8AA4-081327D172D3}" type="presOf" srcId="{BA2F2280-65E1-4E19-8809-8A6AAC7C3CD1}" destId="{12311524-2461-1F41-BC0F-2CE4400D638F}" srcOrd="0" destOrd="0" presId="urn:microsoft.com/office/officeart/2005/8/layout/process4"/>
    <dgm:cxn modelId="{FE0B9B6B-88CE-304C-9927-FD47A6D17FAC}" type="presOf" srcId="{66843F9F-E4E8-4DE8-9883-A8B584535931}" destId="{605A77CF-E05C-2742-914D-8CCE387A3C11}" srcOrd="0" destOrd="0" presId="urn:microsoft.com/office/officeart/2005/8/layout/process4"/>
    <dgm:cxn modelId="{7BE8E976-3028-0A4C-AC8A-67EA37B4BFE3}" srcId="{DBFD63E1-012C-4222-A08D-B5AD6A0F34C4}" destId="{668AB654-26F9-1C49-A6B3-BFFB4C40CECF}" srcOrd="1" destOrd="0" parTransId="{A8136346-535A-EE4A-B00B-516AC04975C6}" sibTransId="{68E1D0E8-7208-D24D-9C70-3D7636CA9483}"/>
    <dgm:cxn modelId="{C60E7458-EC74-439D-9E37-BD8F3AD912C3}" srcId="{DBFD63E1-012C-4222-A08D-B5AD6A0F34C4}" destId="{F7CD0B00-28B8-4CD2-8B3D-C84F8577C6B8}" srcOrd="0" destOrd="0" parTransId="{4584984E-8B55-46D2-BB10-1483EA6ACC35}" sibTransId="{20DAAA97-7F30-40C5-AE30-61CE39790798}"/>
    <dgm:cxn modelId="{1E7B409A-A0CD-46D5-B116-2F322B659673}" srcId="{BA2F2280-65E1-4E19-8809-8A6AAC7C3CD1}" destId="{66843F9F-E4E8-4DE8-9883-A8B584535931}" srcOrd="1" destOrd="0" parTransId="{5B2AFD02-001D-46A3-BB96-350D6F1AF13C}" sibTransId="{D0EE7220-56FE-457C-BEE6-5D67CAA8397F}"/>
    <dgm:cxn modelId="{B227229F-8B6A-EE45-9335-B58B63E98157}" type="presOf" srcId="{DBFD63E1-012C-4222-A08D-B5AD6A0F34C4}" destId="{6124D7C2-4D7B-D841-92FC-AA843372B707}" srcOrd="1" destOrd="0" presId="urn:microsoft.com/office/officeart/2005/8/layout/process4"/>
    <dgm:cxn modelId="{3E9165A5-ED96-4405-BB3F-C5087326C33E}" srcId="{BA2F2280-65E1-4E19-8809-8A6AAC7C3CD1}" destId="{DBFD63E1-012C-4222-A08D-B5AD6A0F34C4}" srcOrd="0" destOrd="0" parTransId="{983B8927-5753-4DF2-94B3-D0FBA48C743A}" sibTransId="{3C5BBF41-C9F5-4D32-A60A-F904F29ADB08}"/>
    <dgm:cxn modelId="{AEFB94CE-669E-6F4A-860E-0A6B36CD4ED8}" type="presOf" srcId="{25EBAB89-6ED4-E54E-A564-51B3054A40D7}" destId="{E2EECC8D-3904-BA4C-BE5D-FAA607D2F32F}" srcOrd="0" destOrd="0" presId="urn:microsoft.com/office/officeart/2005/8/layout/process4"/>
    <dgm:cxn modelId="{080EEFDC-3008-CF4D-B40F-C244020CB107}" type="presOf" srcId="{16960EBE-B598-B845-A3B7-C09E1406FA33}" destId="{7CA0D669-56F4-8C41-91E4-C7BC8C08F947}" srcOrd="0" destOrd="0" presId="urn:microsoft.com/office/officeart/2005/8/layout/process4"/>
    <dgm:cxn modelId="{2107ECE8-15F4-0F48-B00F-5DB6B5FB35A5}" type="presOf" srcId="{668AB654-26F9-1C49-A6B3-BFFB4C40CECF}" destId="{A56F7913-9741-014F-ACD6-08864E5906D7}" srcOrd="0" destOrd="0" presId="urn:microsoft.com/office/officeart/2005/8/layout/process4"/>
    <dgm:cxn modelId="{BC5695EA-B59A-2846-B5E8-FA010560CC3B}" type="presOf" srcId="{F7CD0B00-28B8-4CD2-8B3D-C84F8577C6B8}" destId="{2A2AC157-38A8-7F4C-A3E2-12BA568499A3}" srcOrd="0" destOrd="0" presId="urn:microsoft.com/office/officeart/2005/8/layout/process4"/>
    <dgm:cxn modelId="{44E47798-154A-684F-AA2C-16A12D1DB955}" type="presParOf" srcId="{12311524-2461-1F41-BC0F-2CE4400D638F}" destId="{407EEEDF-02D3-5C46-B88B-EF09E8181FCF}" srcOrd="0" destOrd="0" presId="urn:microsoft.com/office/officeart/2005/8/layout/process4"/>
    <dgm:cxn modelId="{21E1E1B0-38D8-504E-A674-88850C7DE29D}" type="presParOf" srcId="{407EEEDF-02D3-5C46-B88B-EF09E8181FCF}" destId="{605A77CF-E05C-2742-914D-8CCE387A3C11}" srcOrd="0" destOrd="0" presId="urn:microsoft.com/office/officeart/2005/8/layout/process4"/>
    <dgm:cxn modelId="{2B9D7778-385C-6F4E-B986-6304F4BA4515}" type="presParOf" srcId="{12311524-2461-1F41-BC0F-2CE4400D638F}" destId="{C129533E-54FE-9D4A-94C3-77DF936721D0}" srcOrd="1" destOrd="0" presId="urn:microsoft.com/office/officeart/2005/8/layout/process4"/>
    <dgm:cxn modelId="{6FEBDE4A-63BC-644A-9F02-403C20B1C91A}" type="presParOf" srcId="{12311524-2461-1F41-BC0F-2CE4400D638F}" destId="{47B85529-5F50-884F-9BDC-F5E22D412F5F}" srcOrd="2" destOrd="0" presId="urn:microsoft.com/office/officeart/2005/8/layout/process4"/>
    <dgm:cxn modelId="{ACB93B1F-5013-0B4F-8562-5A87E2CB93C3}" type="presParOf" srcId="{47B85529-5F50-884F-9BDC-F5E22D412F5F}" destId="{26845DF7-8C90-EE41-94F6-A8002FF2D30F}" srcOrd="0" destOrd="0" presId="urn:microsoft.com/office/officeart/2005/8/layout/process4"/>
    <dgm:cxn modelId="{358E4915-1EEB-424E-9B4A-B4481C33C020}" type="presParOf" srcId="{47B85529-5F50-884F-9BDC-F5E22D412F5F}" destId="{6124D7C2-4D7B-D841-92FC-AA843372B707}" srcOrd="1" destOrd="0" presId="urn:microsoft.com/office/officeart/2005/8/layout/process4"/>
    <dgm:cxn modelId="{27B48714-0C2F-9449-A281-506B78F3F228}" type="presParOf" srcId="{47B85529-5F50-884F-9BDC-F5E22D412F5F}" destId="{93D6ED5F-8237-8D40-89D0-6C08C384FF19}" srcOrd="2" destOrd="0" presId="urn:microsoft.com/office/officeart/2005/8/layout/process4"/>
    <dgm:cxn modelId="{A95FC12A-0667-F746-A7C6-1B30A4A0162E}" type="presParOf" srcId="{93D6ED5F-8237-8D40-89D0-6C08C384FF19}" destId="{2A2AC157-38A8-7F4C-A3E2-12BA568499A3}" srcOrd="0" destOrd="0" presId="urn:microsoft.com/office/officeart/2005/8/layout/process4"/>
    <dgm:cxn modelId="{AC072A5C-EF2F-7148-9B7B-D25B9CFBF09B}" type="presParOf" srcId="{93D6ED5F-8237-8D40-89D0-6C08C384FF19}" destId="{A56F7913-9741-014F-ACD6-08864E5906D7}" srcOrd="1" destOrd="0" presId="urn:microsoft.com/office/officeart/2005/8/layout/process4"/>
    <dgm:cxn modelId="{A32E1006-48DA-6446-AAAC-617E43BE4DDB}" type="presParOf" srcId="{93D6ED5F-8237-8D40-89D0-6C08C384FF19}" destId="{7CA0D669-56F4-8C41-91E4-C7BC8C08F947}" srcOrd="2" destOrd="0" presId="urn:microsoft.com/office/officeart/2005/8/layout/process4"/>
    <dgm:cxn modelId="{63A5C56D-9AB3-7846-8FF7-707A36EA7CCD}" type="presParOf" srcId="{93D6ED5F-8237-8D40-89D0-6C08C384FF19}" destId="{E2EECC8D-3904-BA4C-BE5D-FAA607D2F32F}" srcOrd="3"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A24636-7D1F-4F4D-B872-44976C97E280}" type="doc">
      <dgm:prSet loTypeId="urn:microsoft.com/office/officeart/2009/3/layout/BlockDescendingList" loCatId="" qsTypeId="urn:microsoft.com/office/officeart/2005/8/quickstyle/simple1" qsCatId="simple" csTypeId="urn:microsoft.com/office/officeart/2005/8/colors/colorful1" csCatId="colorful" phldr="1"/>
      <dgm:spPr/>
      <dgm:t>
        <a:bodyPr/>
        <a:lstStyle/>
        <a:p>
          <a:endParaRPr lang="en-GB"/>
        </a:p>
      </dgm:t>
    </dgm:pt>
    <dgm:pt modelId="{5FAF40F5-7CFB-6143-BDA3-20F85F3961E0}">
      <dgm:prSet phldrT="[Text]" custT="1"/>
      <dgm:spPr/>
      <dgm:t>
        <a:bodyPr/>
        <a:lstStyle/>
        <a:p>
          <a:r>
            <a:rPr lang="en-GB" sz="1100" dirty="0"/>
            <a:t>Lactate</a:t>
          </a:r>
          <a:endParaRPr lang="en-GB" sz="1200" dirty="0"/>
        </a:p>
      </dgm:t>
    </dgm:pt>
    <dgm:pt modelId="{38DA7C87-AA7A-6F47-B286-F08106292408}" type="parTrans" cxnId="{A9DA81F5-4FAA-2E40-B66D-5864A0F32BA3}">
      <dgm:prSet/>
      <dgm:spPr/>
      <dgm:t>
        <a:bodyPr/>
        <a:lstStyle/>
        <a:p>
          <a:endParaRPr lang="en-GB"/>
        </a:p>
      </dgm:t>
    </dgm:pt>
    <dgm:pt modelId="{7B744CDC-2841-D444-838A-1B0822FC82BD}" type="sibTrans" cxnId="{A9DA81F5-4FAA-2E40-B66D-5864A0F32BA3}">
      <dgm:prSet/>
      <dgm:spPr/>
      <dgm:t>
        <a:bodyPr/>
        <a:lstStyle/>
        <a:p>
          <a:endParaRPr lang="en-GB"/>
        </a:p>
      </dgm:t>
    </dgm:pt>
    <dgm:pt modelId="{4E9D67D3-3173-7A4E-95E6-BBF4E66A2EAD}">
      <dgm:prSet phldrT="[Text]" custT="1"/>
      <dgm:spPr/>
      <dgm:t>
        <a:bodyPr vert="vert270"/>
        <a:lstStyle/>
        <a:p>
          <a:pPr algn="l"/>
          <a:r>
            <a:rPr lang="en-GB" sz="1100" dirty="0"/>
            <a:t>&gt;6 = 9.5</a:t>
          </a:r>
        </a:p>
        <a:p>
          <a:pPr algn="l"/>
          <a:r>
            <a:rPr lang="en-GB" sz="1100" dirty="0"/>
            <a:t>4-6 = 5.3</a:t>
          </a:r>
        </a:p>
      </dgm:t>
    </dgm:pt>
    <dgm:pt modelId="{F2241C29-BD7E-7E49-BD23-3F31B4BBC976}" type="parTrans" cxnId="{9D98E4F7-BFD0-F94D-BFE7-76D7CF33FE74}">
      <dgm:prSet/>
      <dgm:spPr/>
      <dgm:t>
        <a:bodyPr/>
        <a:lstStyle/>
        <a:p>
          <a:endParaRPr lang="en-GB"/>
        </a:p>
      </dgm:t>
    </dgm:pt>
    <dgm:pt modelId="{FBFAE608-F61C-2345-9F2C-614033FB1CA9}" type="sibTrans" cxnId="{9D98E4F7-BFD0-F94D-BFE7-76D7CF33FE74}">
      <dgm:prSet/>
      <dgm:spPr/>
      <dgm:t>
        <a:bodyPr/>
        <a:lstStyle/>
        <a:p>
          <a:endParaRPr lang="en-GB"/>
        </a:p>
      </dgm:t>
    </dgm:pt>
    <dgm:pt modelId="{2477C00A-F8EE-CC4B-A2C5-AD2456C8400F}">
      <dgm:prSet phldrT="[Text]" custT="1"/>
      <dgm:spPr/>
      <dgm:t>
        <a:bodyPr/>
        <a:lstStyle/>
        <a:p>
          <a:r>
            <a:rPr lang="en-GB" sz="1100" dirty="0"/>
            <a:t>Age</a:t>
          </a:r>
          <a:endParaRPr lang="en-GB" sz="2100" dirty="0"/>
        </a:p>
      </dgm:t>
    </dgm:pt>
    <dgm:pt modelId="{BE845646-839A-D149-9BC0-F67298C85EF3}" type="parTrans" cxnId="{763E0BFC-0857-0A43-9176-3CA83F57548A}">
      <dgm:prSet/>
      <dgm:spPr/>
      <dgm:t>
        <a:bodyPr/>
        <a:lstStyle/>
        <a:p>
          <a:endParaRPr lang="en-GB"/>
        </a:p>
      </dgm:t>
    </dgm:pt>
    <dgm:pt modelId="{9F92A5FC-19CC-7A4B-8BE7-3E1A6D5FD9B1}" type="sibTrans" cxnId="{763E0BFC-0857-0A43-9176-3CA83F57548A}">
      <dgm:prSet/>
      <dgm:spPr/>
      <dgm:t>
        <a:bodyPr/>
        <a:lstStyle/>
        <a:p>
          <a:endParaRPr lang="en-GB"/>
        </a:p>
      </dgm:t>
    </dgm:pt>
    <dgm:pt modelId="{2A26CCB4-9155-D14C-B0FE-1429143ADD13}">
      <dgm:prSet phldrT="[Text]" custT="1"/>
      <dgm:spPr/>
      <dgm:t>
        <a:bodyPr vert="vert270"/>
        <a:lstStyle/>
        <a:p>
          <a:pPr algn="l"/>
          <a:r>
            <a:rPr lang="en-GB" sz="900" dirty="0"/>
            <a:t>80+ = 3.4</a:t>
          </a:r>
        </a:p>
        <a:p>
          <a:pPr algn="l"/>
          <a:r>
            <a:rPr lang="en-GB" sz="900" dirty="0"/>
            <a:t>60-80 = 2.4</a:t>
          </a:r>
        </a:p>
        <a:p>
          <a:pPr algn="l"/>
          <a:r>
            <a:rPr lang="en-GB" sz="900" dirty="0"/>
            <a:t>50-60 = 1.4</a:t>
          </a:r>
        </a:p>
      </dgm:t>
    </dgm:pt>
    <dgm:pt modelId="{5C852B0D-91CF-164E-8353-94A9E1E516AD}" type="parTrans" cxnId="{6431DFB9-15AA-4745-B3D8-788FF39888C4}">
      <dgm:prSet/>
      <dgm:spPr/>
      <dgm:t>
        <a:bodyPr/>
        <a:lstStyle/>
        <a:p>
          <a:endParaRPr lang="en-GB"/>
        </a:p>
      </dgm:t>
    </dgm:pt>
    <dgm:pt modelId="{F59D775E-BA42-7044-8526-BCCB6FF64486}" type="sibTrans" cxnId="{6431DFB9-15AA-4745-B3D8-788FF39888C4}">
      <dgm:prSet/>
      <dgm:spPr/>
      <dgm:t>
        <a:bodyPr/>
        <a:lstStyle/>
        <a:p>
          <a:endParaRPr lang="en-GB"/>
        </a:p>
      </dgm:t>
    </dgm:pt>
    <dgm:pt modelId="{BC04881E-BE8E-5249-83B3-FA6EE1258A5B}">
      <dgm:prSet phldrT="[Text]" custT="1"/>
      <dgm:spPr/>
      <dgm:t>
        <a:bodyPr/>
        <a:lstStyle/>
        <a:p>
          <a:r>
            <a:rPr lang="en-GB" sz="1100" dirty="0"/>
            <a:t>GCS</a:t>
          </a:r>
          <a:endParaRPr lang="en-GB" sz="2100" dirty="0"/>
        </a:p>
      </dgm:t>
    </dgm:pt>
    <dgm:pt modelId="{8C0A8B2D-9A62-9542-97A8-78A9B618B563}" type="parTrans" cxnId="{1EBA931A-FB21-834C-9E02-5C1252AD8AFB}">
      <dgm:prSet/>
      <dgm:spPr/>
      <dgm:t>
        <a:bodyPr/>
        <a:lstStyle/>
        <a:p>
          <a:endParaRPr lang="en-GB"/>
        </a:p>
      </dgm:t>
    </dgm:pt>
    <dgm:pt modelId="{61BEEECE-2659-6941-AD3F-2D4087E1CEF8}" type="sibTrans" cxnId="{1EBA931A-FB21-834C-9E02-5C1252AD8AFB}">
      <dgm:prSet/>
      <dgm:spPr/>
      <dgm:t>
        <a:bodyPr/>
        <a:lstStyle/>
        <a:p>
          <a:endParaRPr lang="en-GB"/>
        </a:p>
      </dgm:t>
    </dgm:pt>
    <dgm:pt modelId="{7149193D-14DF-0C44-B444-FF0FE4BB3ECF}">
      <dgm:prSet phldrT="[Text]" custT="1"/>
      <dgm:spPr/>
      <dgm:t>
        <a:bodyPr vert="vert270"/>
        <a:lstStyle/>
        <a:p>
          <a:pPr algn="l"/>
          <a:r>
            <a:rPr lang="en-GB" sz="900" dirty="0"/>
            <a:t>3-7 = 2.8</a:t>
          </a:r>
        </a:p>
      </dgm:t>
    </dgm:pt>
    <dgm:pt modelId="{662D90CF-F6A5-DC47-8C8C-82B268007B2D}" type="parTrans" cxnId="{EC2B93E6-3CCC-C64A-BC28-F7612C87EE5B}">
      <dgm:prSet/>
      <dgm:spPr/>
      <dgm:t>
        <a:bodyPr/>
        <a:lstStyle/>
        <a:p>
          <a:endParaRPr lang="en-GB"/>
        </a:p>
      </dgm:t>
    </dgm:pt>
    <dgm:pt modelId="{70A1C537-8EB1-634A-9BA0-310DA1BFA953}" type="sibTrans" cxnId="{EC2B93E6-3CCC-C64A-BC28-F7612C87EE5B}">
      <dgm:prSet/>
      <dgm:spPr/>
      <dgm:t>
        <a:bodyPr/>
        <a:lstStyle/>
        <a:p>
          <a:endParaRPr lang="en-GB"/>
        </a:p>
      </dgm:t>
    </dgm:pt>
    <dgm:pt modelId="{D8551E5E-1101-AF49-93A4-3FDEFB73362E}">
      <dgm:prSet phldrT="[Text]" custT="1"/>
      <dgm:spPr/>
      <dgm:t>
        <a:bodyPr vert="vert270"/>
        <a:lstStyle/>
        <a:p>
          <a:pPr algn="l"/>
          <a:r>
            <a:rPr lang="en-GB" sz="900" dirty="0"/>
            <a:t>8-12 = 2.3</a:t>
          </a:r>
        </a:p>
        <a:p>
          <a:pPr algn="l"/>
          <a:r>
            <a:rPr lang="en-GB" sz="900" dirty="0"/>
            <a:t>13-14 = 1.7</a:t>
          </a:r>
        </a:p>
      </dgm:t>
    </dgm:pt>
    <dgm:pt modelId="{6C83DF05-23A8-7043-973B-5C3CBD434696}" type="parTrans" cxnId="{DA755C33-FF3B-0742-B1D2-F03C995D84BE}">
      <dgm:prSet/>
      <dgm:spPr/>
      <dgm:t>
        <a:bodyPr/>
        <a:lstStyle/>
        <a:p>
          <a:endParaRPr lang="en-GB"/>
        </a:p>
      </dgm:t>
    </dgm:pt>
    <dgm:pt modelId="{38F7A86C-C11C-9246-8503-FDD5A0A949D9}" type="sibTrans" cxnId="{DA755C33-FF3B-0742-B1D2-F03C995D84BE}">
      <dgm:prSet/>
      <dgm:spPr/>
      <dgm:t>
        <a:bodyPr/>
        <a:lstStyle/>
        <a:p>
          <a:endParaRPr lang="en-GB"/>
        </a:p>
      </dgm:t>
    </dgm:pt>
    <dgm:pt modelId="{44F8BFCD-2CA9-F746-B854-D3FE852E115A}">
      <dgm:prSet phldrT="[Text]" custT="1"/>
      <dgm:spPr/>
      <dgm:t>
        <a:bodyPr/>
        <a:lstStyle/>
        <a:p>
          <a:pPr algn="r"/>
          <a:r>
            <a:rPr lang="en-GB" sz="900" dirty="0"/>
            <a:t>Bowel Ischaemia</a:t>
          </a:r>
        </a:p>
      </dgm:t>
    </dgm:pt>
    <dgm:pt modelId="{8A21F843-FD82-BA4A-AB8F-FE020321ED93}" type="parTrans" cxnId="{F0786624-4CDC-F34C-9632-65E873585DAD}">
      <dgm:prSet/>
      <dgm:spPr/>
      <dgm:t>
        <a:bodyPr/>
        <a:lstStyle/>
        <a:p>
          <a:endParaRPr lang="en-GB"/>
        </a:p>
      </dgm:t>
    </dgm:pt>
    <dgm:pt modelId="{1F733F80-6C33-C84C-8A12-0ABE518F6CC3}" type="sibTrans" cxnId="{F0786624-4CDC-F34C-9632-65E873585DAD}">
      <dgm:prSet/>
      <dgm:spPr/>
      <dgm:t>
        <a:bodyPr/>
        <a:lstStyle/>
        <a:p>
          <a:endParaRPr lang="en-GB"/>
        </a:p>
      </dgm:t>
    </dgm:pt>
    <dgm:pt modelId="{B5D67B24-0E01-664E-8A50-D45C228CF4B7}">
      <dgm:prSet phldrT="[Text]" custT="1"/>
      <dgm:spPr/>
      <dgm:t>
        <a:bodyPr vert="vert270"/>
        <a:lstStyle/>
        <a:p>
          <a:pPr algn="l"/>
          <a:r>
            <a:rPr lang="en-GB" sz="1000" dirty="0"/>
            <a:t>2.7</a:t>
          </a:r>
        </a:p>
      </dgm:t>
    </dgm:pt>
    <dgm:pt modelId="{710D1D50-7576-A146-ABDC-FE0F593F84D8}" type="parTrans" cxnId="{A0DAC8E7-0021-8143-94B0-E2614EB68C84}">
      <dgm:prSet/>
      <dgm:spPr/>
      <dgm:t>
        <a:bodyPr/>
        <a:lstStyle/>
        <a:p>
          <a:endParaRPr lang="en-GB"/>
        </a:p>
      </dgm:t>
    </dgm:pt>
    <dgm:pt modelId="{2F8446D8-DDEA-B048-B80F-3DE453C52941}" type="sibTrans" cxnId="{A0DAC8E7-0021-8143-94B0-E2614EB68C84}">
      <dgm:prSet/>
      <dgm:spPr/>
      <dgm:t>
        <a:bodyPr/>
        <a:lstStyle/>
        <a:p>
          <a:endParaRPr lang="en-GB"/>
        </a:p>
      </dgm:t>
    </dgm:pt>
    <dgm:pt modelId="{49C40D12-E3A7-DD4B-A713-AF44E2A3DA72}">
      <dgm:prSet phldrT="[Text]" custT="1"/>
      <dgm:spPr/>
      <dgm:t>
        <a:bodyPr/>
        <a:lstStyle/>
        <a:p>
          <a:r>
            <a:rPr lang="en-GB" sz="800" dirty="0"/>
            <a:t>Hypotension</a:t>
          </a:r>
        </a:p>
      </dgm:t>
    </dgm:pt>
    <dgm:pt modelId="{475E4CDA-D1E2-654D-8EBA-5268DE590979}" type="parTrans" cxnId="{1A8C9FCC-BF9F-CF4F-8C88-BE8396135150}">
      <dgm:prSet/>
      <dgm:spPr/>
      <dgm:t>
        <a:bodyPr/>
        <a:lstStyle/>
        <a:p>
          <a:endParaRPr lang="en-GB"/>
        </a:p>
      </dgm:t>
    </dgm:pt>
    <dgm:pt modelId="{CFAE4199-21F7-1F44-A777-760DBBB8B495}" type="sibTrans" cxnId="{1A8C9FCC-BF9F-CF4F-8C88-BE8396135150}">
      <dgm:prSet/>
      <dgm:spPr/>
      <dgm:t>
        <a:bodyPr/>
        <a:lstStyle/>
        <a:p>
          <a:endParaRPr lang="en-GB"/>
        </a:p>
      </dgm:t>
    </dgm:pt>
    <dgm:pt modelId="{9DE6DC5B-7534-2344-A9D1-9D8EC0EAA4F4}">
      <dgm:prSet/>
      <dgm:spPr/>
      <dgm:t>
        <a:bodyPr vert="vert270"/>
        <a:lstStyle/>
        <a:p>
          <a:pPr algn="l"/>
          <a:r>
            <a:rPr lang="en-GB" dirty="0"/>
            <a:t>Sys &lt;90 = 2.2</a:t>
          </a:r>
        </a:p>
      </dgm:t>
    </dgm:pt>
    <dgm:pt modelId="{0E724CA0-AC46-0B46-9C72-F06481B6B498}" type="parTrans" cxnId="{DD1AFEA9-CA87-654F-B184-CC09C733FC6B}">
      <dgm:prSet/>
      <dgm:spPr/>
      <dgm:t>
        <a:bodyPr/>
        <a:lstStyle/>
        <a:p>
          <a:endParaRPr lang="en-GB"/>
        </a:p>
      </dgm:t>
    </dgm:pt>
    <dgm:pt modelId="{F49DA9A8-86CA-E946-AE66-3EB891798EFD}" type="sibTrans" cxnId="{DD1AFEA9-CA87-654F-B184-CC09C733FC6B}">
      <dgm:prSet/>
      <dgm:spPr/>
      <dgm:t>
        <a:bodyPr/>
        <a:lstStyle/>
        <a:p>
          <a:endParaRPr lang="en-GB"/>
        </a:p>
      </dgm:t>
    </dgm:pt>
    <dgm:pt modelId="{97FFFC31-E58D-6A4A-A401-8090876AB062}" type="pres">
      <dgm:prSet presAssocID="{B8A24636-7D1F-4F4D-B872-44976C97E280}" presName="Name0" presStyleCnt="0">
        <dgm:presLayoutVars>
          <dgm:chMax val="7"/>
          <dgm:chPref val="7"/>
          <dgm:dir/>
          <dgm:animLvl val="lvl"/>
        </dgm:presLayoutVars>
      </dgm:prSet>
      <dgm:spPr/>
    </dgm:pt>
    <dgm:pt modelId="{EE0788FE-F517-2C48-9A06-225518B378F3}" type="pres">
      <dgm:prSet presAssocID="{5FAF40F5-7CFB-6143-BDA3-20F85F3961E0}" presName="parentText_1" presStyleLbl="node1" presStyleIdx="0" presStyleCnt="5">
        <dgm:presLayoutVars>
          <dgm:chMax val="1"/>
          <dgm:chPref val="1"/>
          <dgm:bulletEnabled val="1"/>
        </dgm:presLayoutVars>
      </dgm:prSet>
      <dgm:spPr/>
    </dgm:pt>
    <dgm:pt modelId="{474CB7A3-238B-D64E-9646-AB070E080448}" type="pres">
      <dgm:prSet presAssocID="{5FAF40F5-7CFB-6143-BDA3-20F85F3961E0}" presName="childText_1" presStyleLbl="node1" presStyleIdx="0" presStyleCnt="5" custScaleX="101868" custScaleY="82356" custLinFactNeighborX="3320" custLinFactNeighborY="9009">
        <dgm:presLayoutVars>
          <dgm:chMax val="0"/>
          <dgm:chPref val="0"/>
          <dgm:bulletEnabled val="1"/>
        </dgm:presLayoutVars>
      </dgm:prSet>
      <dgm:spPr/>
    </dgm:pt>
    <dgm:pt modelId="{36497110-4BCD-F640-832B-D17CBF8D04DB}" type="pres">
      <dgm:prSet presAssocID="{5FAF40F5-7CFB-6143-BDA3-20F85F3961E0}" presName="accentShape_1" presStyleCnt="0"/>
      <dgm:spPr/>
    </dgm:pt>
    <dgm:pt modelId="{3CB1BA85-87E8-5C41-B236-235FC4BAFD91}" type="pres">
      <dgm:prSet presAssocID="{5FAF40F5-7CFB-6143-BDA3-20F85F3961E0}" presName="imageRepeatNode" presStyleLbl="node1" presStyleIdx="0" presStyleCnt="5" custLinFactNeighborY="1704"/>
      <dgm:spPr/>
    </dgm:pt>
    <dgm:pt modelId="{1CD8C3B3-63D5-EC48-8D3B-9D1AD6D2AA9C}" type="pres">
      <dgm:prSet presAssocID="{2477C00A-F8EE-CC4B-A2C5-AD2456C8400F}" presName="parentText_2" presStyleLbl="node1" presStyleIdx="0" presStyleCnt="5">
        <dgm:presLayoutVars>
          <dgm:chMax val="1"/>
          <dgm:chPref val="1"/>
          <dgm:bulletEnabled val="1"/>
        </dgm:presLayoutVars>
      </dgm:prSet>
      <dgm:spPr/>
    </dgm:pt>
    <dgm:pt modelId="{9C217DA2-9F7E-BD4B-9982-62E3868749B5}" type="pres">
      <dgm:prSet presAssocID="{2477C00A-F8EE-CC4B-A2C5-AD2456C8400F}" presName="childText_2" presStyleLbl="node2" presStyleIdx="0" presStyleCnt="0" custScaleY="81775" custLinFactNeighborX="908" custLinFactNeighborY="10183">
        <dgm:presLayoutVars>
          <dgm:chMax val="0"/>
          <dgm:chPref val="0"/>
          <dgm:bulletEnabled val="1"/>
        </dgm:presLayoutVars>
      </dgm:prSet>
      <dgm:spPr/>
    </dgm:pt>
    <dgm:pt modelId="{1F6FBE5E-6021-8743-B27C-9837926F6CA1}" type="pres">
      <dgm:prSet presAssocID="{2477C00A-F8EE-CC4B-A2C5-AD2456C8400F}" presName="accentShape_2" presStyleCnt="0"/>
      <dgm:spPr/>
    </dgm:pt>
    <dgm:pt modelId="{19CBFD76-9806-094D-A027-E134B7271EB3}" type="pres">
      <dgm:prSet presAssocID="{2477C00A-F8EE-CC4B-A2C5-AD2456C8400F}" presName="imageRepeatNode" presStyleLbl="node1" presStyleIdx="1" presStyleCnt="5" custLinFactNeighborX="1407" custLinFactNeighborY="3637"/>
      <dgm:spPr/>
    </dgm:pt>
    <dgm:pt modelId="{9D1E60AA-063B-1B45-9708-AA7C85590163}" type="pres">
      <dgm:prSet presAssocID="{BC04881E-BE8E-5249-83B3-FA6EE1258A5B}" presName="parentText_3" presStyleLbl="node1" presStyleIdx="1" presStyleCnt="5">
        <dgm:presLayoutVars>
          <dgm:chMax val="1"/>
          <dgm:chPref val="1"/>
          <dgm:bulletEnabled val="1"/>
        </dgm:presLayoutVars>
      </dgm:prSet>
      <dgm:spPr/>
    </dgm:pt>
    <dgm:pt modelId="{232181F2-AD87-174B-AF93-7251FA8FE2A2}" type="pres">
      <dgm:prSet presAssocID="{BC04881E-BE8E-5249-83B3-FA6EE1258A5B}" presName="childText_3" presStyleLbl="node2" presStyleIdx="0" presStyleCnt="0" custScaleX="96501" custScaleY="88658" custLinFactNeighborX="-3983" custLinFactNeighborY="6327">
        <dgm:presLayoutVars>
          <dgm:chMax val="0"/>
          <dgm:chPref val="0"/>
          <dgm:bulletEnabled val="1"/>
        </dgm:presLayoutVars>
      </dgm:prSet>
      <dgm:spPr/>
    </dgm:pt>
    <dgm:pt modelId="{A2512B5F-8300-1842-8874-F61BC61A02D7}" type="pres">
      <dgm:prSet presAssocID="{BC04881E-BE8E-5249-83B3-FA6EE1258A5B}" presName="accentShape_3" presStyleCnt="0"/>
      <dgm:spPr/>
    </dgm:pt>
    <dgm:pt modelId="{2A14314B-B808-2E4F-8AA4-208327C030B7}" type="pres">
      <dgm:prSet presAssocID="{BC04881E-BE8E-5249-83B3-FA6EE1258A5B}" presName="imageRepeatNode" presStyleLbl="node1" presStyleIdx="2" presStyleCnt="5" custLinFactNeighborY="1980"/>
      <dgm:spPr/>
    </dgm:pt>
    <dgm:pt modelId="{6CE78E45-029D-7040-8D75-334765BAB14F}" type="pres">
      <dgm:prSet presAssocID="{44F8BFCD-2CA9-F746-B854-D3FE852E115A}" presName="parentText_4" presStyleLbl="node1" presStyleIdx="2" presStyleCnt="5">
        <dgm:presLayoutVars>
          <dgm:chMax val="1"/>
          <dgm:chPref val="1"/>
          <dgm:bulletEnabled val="1"/>
        </dgm:presLayoutVars>
      </dgm:prSet>
      <dgm:spPr/>
    </dgm:pt>
    <dgm:pt modelId="{4F764FF8-E768-3645-ACF9-A56FD046B8FB}" type="pres">
      <dgm:prSet presAssocID="{44F8BFCD-2CA9-F746-B854-D3FE852E115A}" presName="childText_4" presStyleLbl="node2" presStyleIdx="0" presStyleCnt="0">
        <dgm:presLayoutVars>
          <dgm:chMax val="0"/>
          <dgm:chPref val="0"/>
          <dgm:bulletEnabled val="1"/>
        </dgm:presLayoutVars>
      </dgm:prSet>
      <dgm:spPr/>
    </dgm:pt>
    <dgm:pt modelId="{08CCD6B2-63E8-A049-8988-BBC5A00921D0}" type="pres">
      <dgm:prSet presAssocID="{44F8BFCD-2CA9-F746-B854-D3FE852E115A}" presName="accentShape_4" presStyleCnt="0"/>
      <dgm:spPr/>
    </dgm:pt>
    <dgm:pt modelId="{32E6240C-5852-1B49-9927-F537BD6398C7}" type="pres">
      <dgm:prSet presAssocID="{44F8BFCD-2CA9-F746-B854-D3FE852E115A}" presName="imageRepeatNode" presStyleLbl="node1" presStyleIdx="3" presStyleCnt="5" custScaleY="110064" custLinFactNeighborX="-698" custLinFactNeighborY="-1986"/>
      <dgm:spPr/>
    </dgm:pt>
    <dgm:pt modelId="{2D0951C5-970E-1347-94A5-0925599EFB64}" type="pres">
      <dgm:prSet presAssocID="{49C40D12-E3A7-DD4B-A713-AF44E2A3DA72}" presName="parentText_5" presStyleLbl="node1" presStyleIdx="3" presStyleCnt="5">
        <dgm:presLayoutVars>
          <dgm:chMax val="1"/>
          <dgm:chPref val="1"/>
          <dgm:bulletEnabled val="1"/>
        </dgm:presLayoutVars>
      </dgm:prSet>
      <dgm:spPr/>
    </dgm:pt>
    <dgm:pt modelId="{F88FC848-5488-1A44-AB69-F56C591B21BC}" type="pres">
      <dgm:prSet presAssocID="{49C40D12-E3A7-DD4B-A713-AF44E2A3DA72}" presName="childText_5" presStyleLbl="node2" presStyleIdx="0" presStyleCnt="0">
        <dgm:presLayoutVars>
          <dgm:chMax val="0"/>
          <dgm:chPref val="0"/>
          <dgm:bulletEnabled val="1"/>
        </dgm:presLayoutVars>
      </dgm:prSet>
      <dgm:spPr/>
    </dgm:pt>
    <dgm:pt modelId="{2231821A-4F42-184C-B8F4-F34601C27105}" type="pres">
      <dgm:prSet presAssocID="{49C40D12-E3A7-DD4B-A713-AF44E2A3DA72}" presName="accentShape_5" presStyleCnt="0"/>
      <dgm:spPr/>
    </dgm:pt>
    <dgm:pt modelId="{6C0CA2AE-9117-3244-A713-991FED5FEBE2}" type="pres">
      <dgm:prSet presAssocID="{49C40D12-E3A7-DD4B-A713-AF44E2A3DA72}" presName="imageRepeatNode" presStyleLbl="node1" presStyleIdx="4" presStyleCnt="5" custScaleY="106933"/>
      <dgm:spPr/>
    </dgm:pt>
  </dgm:ptLst>
  <dgm:cxnLst>
    <dgm:cxn modelId="{E19C7F10-8380-454C-82E7-1FB50E8DFFB3}" type="presOf" srcId="{5FAF40F5-7CFB-6143-BDA3-20F85F3961E0}" destId="{EE0788FE-F517-2C48-9A06-225518B378F3}" srcOrd="0" destOrd="0" presId="urn:microsoft.com/office/officeart/2009/3/layout/BlockDescendingList"/>
    <dgm:cxn modelId="{1EBA931A-FB21-834C-9E02-5C1252AD8AFB}" srcId="{B8A24636-7D1F-4F4D-B872-44976C97E280}" destId="{BC04881E-BE8E-5249-83B3-FA6EE1258A5B}" srcOrd="2" destOrd="0" parTransId="{8C0A8B2D-9A62-9542-97A8-78A9B618B563}" sibTransId="{61BEEECE-2659-6941-AD3F-2D4087E1CEF8}"/>
    <dgm:cxn modelId="{A9652C21-ED61-1643-A77A-39089F901E8F}" type="presOf" srcId="{BC04881E-BE8E-5249-83B3-FA6EE1258A5B}" destId="{9D1E60AA-063B-1B45-9708-AA7C85590163}" srcOrd="0" destOrd="0" presId="urn:microsoft.com/office/officeart/2009/3/layout/BlockDescendingList"/>
    <dgm:cxn modelId="{F0786624-4CDC-F34C-9632-65E873585DAD}" srcId="{B8A24636-7D1F-4F4D-B872-44976C97E280}" destId="{44F8BFCD-2CA9-F746-B854-D3FE852E115A}" srcOrd="3" destOrd="0" parTransId="{8A21F843-FD82-BA4A-AB8F-FE020321ED93}" sibTransId="{1F733F80-6C33-C84C-8A12-0ABE518F6CC3}"/>
    <dgm:cxn modelId="{A8424731-C4BA-3C44-84D7-3B00B02D3C20}" type="presOf" srcId="{B5D67B24-0E01-664E-8A50-D45C228CF4B7}" destId="{4F764FF8-E768-3645-ACF9-A56FD046B8FB}" srcOrd="0" destOrd="0" presId="urn:microsoft.com/office/officeart/2009/3/layout/BlockDescendingList"/>
    <dgm:cxn modelId="{DA755C33-FF3B-0742-B1D2-F03C995D84BE}" srcId="{BC04881E-BE8E-5249-83B3-FA6EE1258A5B}" destId="{D8551E5E-1101-AF49-93A4-3FDEFB73362E}" srcOrd="1" destOrd="0" parTransId="{6C83DF05-23A8-7043-973B-5C3CBD434696}" sibTransId="{38F7A86C-C11C-9246-8503-FDD5A0A949D9}"/>
    <dgm:cxn modelId="{9D466B5E-B201-3B48-A061-FFE3D839C870}" type="presOf" srcId="{44F8BFCD-2CA9-F746-B854-D3FE852E115A}" destId="{6CE78E45-029D-7040-8D75-334765BAB14F}" srcOrd="0" destOrd="0" presId="urn:microsoft.com/office/officeart/2009/3/layout/BlockDescendingList"/>
    <dgm:cxn modelId="{1D999963-5AEF-6146-AF93-B41DB874AEB7}" type="presOf" srcId="{2477C00A-F8EE-CC4B-A2C5-AD2456C8400F}" destId="{19CBFD76-9806-094D-A027-E134B7271EB3}" srcOrd="1" destOrd="0" presId="urn:microsoft.com/office/officeart/2009/3/layout/BlockDescendingList"/>
    <dgm:cxn modelId="{0BC4F948-494E-7E4C-B705-39778158991B}" type="presOf" srcId="{7149193D-14DF-0C44-B444-FF0FE4BB3ECF}" destId="{232181F2-AD87-174B-AF93-7251FA8FE2A2}" srcOrd="0" destOrd="0" presId="urn:microsoft.com/office/officeart/2009/3/layout/BlockDescendingList"/>
    <dgm:cxn modelId="{83CC3A85-537B-814C-8F8D-B9BBB95C7144}" type="presOf" srcId="{2A26CCB4-9155-D14C-B0FE-1429143ADD13}" destId="{9C217DA2-9F7E-BD4B-9982-62E3868749B5}" srcOrd="0" destOrd="0" presId="urn:microsoft.com/office/officeart/2009/3/layout/BlockDescendingList"/>
    <dgm:cxn modelId="{3C490C9F-4C02-E842-B540-E683261512F8}" type="presOf" srcId="{B8A24636-7D1F-4F4D-B872-44976C97E280}" destId="{97FFFC31-E58D-6A4A-A401-8090876AB062}" srcOrd="0" destOrd="0" presId="urn:microsoft.com/office/officeart/2009/3/layout/BlockDescendingList"/>
    <dgm:cxn modelId="{DD1AFEA9-CA87-654F-B184-CC09C733FC6B}" srcId="{49C40D12-E3A7-DD4B-A713-AF44E2A3DA72}" destId="{9DE6DC5B-7534-2344-A9D1-9D8EC0EAA4F4}" srcOrd="0" destOrd="0" parTransId="{0E724CA0-AC46-0B46-9C72-F06481B6B498}" sibTransId="{F49DA9A8-86CA-E946-AE66-3EB891798EFD}"/>
    <dgm:cxn modelId="{9032ACB6-92BD-384B-8369-CF0A48493497}" type="presOf" srcId="{9DE6DC5B-7534-2344-A9D1-9D8EC0EAA4F4}" destId="{F88FC848-5488-1A44-AB69-F56C591B21BC}" srcOrd="0" destOrd="0" presId="urn:microsoft.com/office/officeart/2009/3/layout/BlockDescendingList"/>
    <dgm:cxn modelId="{6431DFB9-15AA-4745-B3D8-788FF39888C4}" srcId="{2477C00A-F8EE-CC4B-A2C5-AD2456C8400F}" destId="{2A26CCB4-9155-D14C-B0FE-1429143ADD13}" srcOrd="0" destOrd="0" parTransId="{5C852B0D-91CF-164E-8353-94A9E1E516AD}" sibTransId="{F59D775E-BA42-7044-8526-BCCB6FF64486}"/>
    <dgm:cxn modelId="{6ADA8CBF-8CD0-EB46-B767-09AA077BC08D}" type="presOf" srcId="{4E9D67D3-3173-7A4E-95E6-BBF4E66A2EAD}" destId="{474CB7A3-238B-D64E-9646-AB070E080448}" srcOrd="0" destOrd="0" presId="urn:microsoft.com/office/officeart/2009/3/layout/BlockDescendingList"/>
    <dgm:cxn modelId="{1A8C9FCC-BF9F-CF4F-8C88-BE8396135150}" srcId="{B8A24636-7D1F-4F4D-B872-44976C97E280}" destId="{49C40D12-E3A7-DD4B-A713-AF44E2A3DA72}" srcOrd="4" destOrd="0" parTransId="{475E4CDA-D1E2-654D-8EBA-5268DE590979}" sibTransId="{CFAE4199-21F7-1F44-A777-760DBBB8B495}"/>
    <dgm:cxn modelId="{F7DB6AD4-A381-5D41-AFEC-6C546874144F}" type="presOf" srcId="{5FAF40F5-7CFB-6143-BDA3-20F85F3961E0}" destId="{3CB1BA85-87E8-5C41-B236-235FC4BAFD91}" srcOrd="1" destOrd="0" presId="urn:microsoft.com/office/officeart/2009/3/layout/BlockDescendingList"/>
    <dgm:cxn modelId="{6218B3D9-7529-634A-B16E-C3D94EE42783}" type="presOf" srcId="{44F8BFCD-2CA9-F746-B854-D3FE852E115A}" destId="{32E6240C-5852-1B49-9927-F537BD6398C7}" srcOrd="1" destOrd="0" presId="urn:microsoft.com/office/officeart/2009/3/layout/BlockDescendingList"/>
    <dgm:cxn modelId="{0529ABE2-495D-6348-995A-10289B96A3EA}" type="presOf" srcId="{D8551E5E-1101-AF49-93A4-3FDEFB73362E}" destId="{232181F2-AD87-174B-AF93-7251FA8FE2A2}" srcOrd="0" destOrd="1" presId="urn:microsoft.com/office/officeart/2009/3/layout/BlockDescendingList"/>
    <dgm:cxn modelId="{0F5AA3E3-BF3C-6A42-895F-27961CF37DD1}" type="presOf" srcId="{49C40D12-E3A7-DD4B-A713-AF44E2A3DA72}" destId="{6C0CA2AE-9117-3244-A713-991FED5FEBE2}" srcOrd="1" destOrd="0" presId="urn:microsoft.com/office/officeart/2009/3/layout/BlockDescendingList"/>
    <dgm:cxn modelId="{EC2B93E6-3CCC-C64A-BC28-F7612C87EE5B}" srcId="{BC04881E-BE8E-5249-83B3-FA6EE1258A5B}" destId="{7149193D-14DF-0C44-B444-FF0FE4BB3ECF}" srcOrd="0" destOrd="0" parTransId="{662D90CF-F6A5-DC47-8C8C-82B268007B2D}" sibTransId="{70A1C537-8EB1-634A-9BA0-310DA1BFA953}"/>
    <dgm:cxn modelId="{A0DAC8E7-0021-8143-94B0-E2614EB68C84}" srcId="{44F8BFCD-2CA9-F746-B854-D3FE852E115A}" destId="{B5D67B24-0E01-664E-8A50-D45C228CF4B7}" srcOrd="0" destOrd="0" parTransId="{710D1D50-7576-A146-ABDC-FE0F593F84D8}" sibTransId="{2F8446D8-DDEA-B048-B80F-3DE453C52941}"/>
    <dgm:cxn modelId="{18C319F1-9701-D142-BFA4-555D348C022A}" type="presOf" srcId="{2477C00A-F8EE-CC4B-A2C5-AD2456C8400F}" destId="{1CD8C3B3-63D5-EC48-8D3B-9D1AD6D2AA9C}" srcOrd="0" destOrd="0" presId="urn:microsoft.com/office/officeart/2009/3/layout/BlockDescendingList"/>
    <dgm:cxn modelId="{E4B420F4-6051-F447-B40E-384F670C65D1}" type="presOf" srcId="{49C40D12-E3A7-DD4B-A713-AF44E2A3DA72}" destId="{2D0951C5-970E-1347-94A5-0925599EFB64}" srcOrd="0" destOrd="0" presId="urn:microsoft.com/office/officeart/2009/3/layout/BlockDescendingList"/>
    <dgm:cxn modelId="{A9DA81F5-4FAA-2E40-B66D-5864A0F32BA3}" srcId="{B8A24636-7D1F-4F4D-B872-44976C97E280}" destId="{5FAF40F5-7CFB-6143-BDA3-20F85F3961E0}" srcOrd="0" destOrd="0" parTransId="{38DA7C87-AA7A-6F47-B286-F08106292408}" sibTransId="{7B744CDC-2841-D444-838A-1B0822FC82BD}"/>
    <dgm:cxn modelId="{9D98E4F7-BFD0-F94D-BFE7-76D7CF33FE74}" srcId="{5FAF40F5-7CFB-6143-BDA3-20F85F3961E0}" destId="{4E9D67D3-3173-7A4E-95E6-BBF4E66A2EAD}" srcOrd="0" destOrd="0" parTransId="{F2241C29-BD7E-7E49-BD23-3F31B4BBC976}" sibTransId="{FBFAE608-F61C-2345-9F2C-614033FB1CA9}"/>
    <dgm:cxn modelId="{763E0BFC-0857-0A43-9176-3CA83F57548A}" srcId="{B8A24636-7D1F-4F4D-B872-44976C97E280}" destId="{2477C00A-F8EE-CC4B-A2C5-AD2456C8400F}" srcOrd="1" destOrd="0" parTransId="{BE845646-839A-D149-9BC0-F67298C85EF3}" sibTransId="{9F92A5FC-19CC-7A4B-8BE7-3E1A6D5FD9B1}"/>
    <dgm:cxn modelId="{1A8AF7FD-1EA9-B24C-935D-F6474EC1A7C5}" type="presOf" srcId="{BC04881E-BE8E-5249-83B3-FA6EE1258A5B}" destId="{2A14314B-B808-2E4F-8AA4-208327C030B7}" srcOrd="1" destOrd="0" presId="urn:microsoft.com/office/officeart/2009/3/layout/BlockDescendingList"/>
    <dgm:cxn modelId="{E662D112-2655-304D-9B13-B50EBAA038DE}" type="presParOf" srcId="{97FFFC31-E58D-6A4A-A401-8090876AB062}" destId="{EE0788FE-F517-2C48-9A06-225518B378F3}" srcOrd="0" destOrd="0" presId="urn:microsoft.com/office/officeart/2009/3/layout/BlockDescendingList"/>
    <dgm:cxn modelId="{D2786820-133F-C84A-9610-96580568E8EC}" type="presParOf" srcId="{97FFFC31-E58D-6A4A-A401-8090876AB062}" destId="{474CB7A3-238B-D64E-9646-AB070E080448}" srcOrd="1" destOrd="0" presId="urn:microsoft.com/office/officeart/2009/3/layout/BlockDescendingList"/>
    <dgm:cxn modelId="{46FD5E4D-247F-5B45-96CB-FA6B90507CC9}" type="presParOf" srcId="{97FFFC31-E58D-6A4A-A401-8090876AB062}" destId="{36497110-4BCD-F640-832B-D17CBF8D04DB}" srcOrd="2" destOrd="0" presId="urn:microsoft.com/office/officeart/2009/3/layout/BlockDescendingList"/>
    <dgm:cxn modelId="{E70C00BF-1435-744D-B695-352D861789EA}" type="presParOf" srcId="{36497110-4BCD-F640-832B-D17CBF8D04DB}" destId="{3CB1BA85-87E8-5C41-B236-235FC4BAFD91}" srcOrd="0" destOrd="0" presId="urn:microsoft.com/office/officeart/2009/3/layout/BlockDescendingList"/>
    <dgm:cxn modelId="{7E31F9A2-973E-3342-A18A-583B0FA9CF46}" type="presParOf" srcId="{97FFFC31-E58D-6A4A-A401-8090876AB062}" destId="{1CD8C3B3-63D5-EC48-8D3B-9D1AD6D2AA9C}" srcOrd="3" destOrd="0" presId="urn:microsoft.com/office/officeart/2009/3/layout/BlockDescendingList"/>
    <dgm:cxn modelId="{DA321072-D4F4-B145-A4D3-3C9C128B66F0}" type="presParOf" srcId="{97FFFC31-E58D-6A4A-A401-8090876AB062}" destId="{9C217DA2-9F7E-BD4B-9982-62E3868749B5}" srcOrd="4" destOrd="0" presId="urn:microsoft.com/office/officeart/2009/3/layout/BlockDescendingList"/>
    <dgm:cxn modelId="{1DB4F60E-DB36-0643-8CB4-24B12F435881}" type="presParOf" srcId="{97FFFC31-E58D-6A4A-A401-8090876AB062}" destId="{1F6FBE5E-6021-8743-B27C-9837926F6CA1}" srcOrd="5" destOrd="0" presId="urn:microsoft.com/office/officeart/2009/3/layout/BlockDescendingList"/>
    <dgm:cxn modelId="{AFFF086B-3660-574A-955F-50F6C0A38513}" type="presParOf" srcId="{1F6FBE5E-6021-8743-B27C-9837926F6CA1}" destId="{19CBFD76-9806-094D-A027-E134B7271EB3}" srcOrd="0" destOrd="0" presId="urn:microsoft.com/office/officeart/2009/3/layout/BlockDescendingList"/>
    <dgm:cxn modelId="{AE9E8209-5707-7A48-A106-BD058A1E03C3}" type="presParOf" srcId="{97FFFC31-E58D-6A4A-A401-8090876AB062}" destId="{9D1E60AA-063B-1B45-9708-AA7C85590163}" srcOrd="6" destOrd="0" presId="urn:microsoft.com/office/officeart/2009/3/layout/BlockDescendingList"/>
    <dgm:cxn modelId="{F5B4AA4E-425B-254C-A247-7B704CE2D5D7}" type="presParOf" srcId="{97FFFC31-E58D-6A4A-A401-8090876AB062}" destId="{232181F2-AD87-174B-AF93-7251FA8FE2A2}" srcOrd="7" destOrd="0" presId="urn:microsoft.com/office/officeart/2009/3/layout/BlockDescendingList"/>
    <dgm:cxn modelId="{52511212-F832-6A4F-8FB0-86D79A0B3D1B}" type="presParOf" srcId="{97FFFC31-E58D-6A4A-A401-8090876AB062}" destId="{A2512B5F-8300-1842-8874-F61BC61A02D7}" srcOrd="8" destOrd="0" presId="urn:microsoft.com/office/officeart/2009/3/layout/BlockDescendingList"/>
    <dgm:cxn modelId="{63595E0E-DCDB-7F4E-980E-2600ED5FEA86}" type="presParOf" srcId="{A2512B5F-8300-1842-8874-F61BC61A02D7}" destId="{2A14314B-B808-2E4F-8AA4-208327C030B7}" srcOrd="0" destOrd="0" presId="urn:microsoft.com/office/officeart/2009/3/layout/BlockDescendingList"/>
    <dgm:cxn modelId="{AC5DDDFE-C86D-D649-9236-22B20C97E5C6}" type="presParOf" srcId="{97FFFC31-E58D-6A4A-A401-8090876AB062}" destId="{6CE78E45-029D-7040-8D75-334765BAB14F}" srcOrd="9" destOrd="0" presId="urn:microsoft.com/office/officeart/2009/3/layout/BlockDescendingList"/>
    <dgm:cxn modelId="{F8370739-DC6F-DE44-9C2B-AE89F1C711F6}" type="presParOf" srcId="{97FFFC31-E58D-6A4A-A401-8090876AB062}" destId="{4F764FF8-E768-3645-ACF9-A56FD046B8FB}" srcOrd="10" destOrd="0" presId="urn:microsoft.com/office/officeart/2009/3/layout/BlockDescendingList"/>
    <dgm:cxn modelId="{9356BBFD-B4BB-0641-B43E-05D6C49B2F71}" type="presParOf" srcId="{97FFFC31-E58D-6A4A-A401-8090876AB062}" destId="{08CCD6B2-63E8-A049-8988-BBC5A00921D0}" srcOrd="11" destOrd="0" presId="urn:microsoft.com/office/officeart/2009/3/layout/BlockDescendingList"/>
    <dgm:cxn modelId="{6A3F7D0D-1FE8-054B-9B3F-225F38892DB7}" type="presParOf" srcId="{08CCD6B2-63E8-A049-8988-BBC5A00921D0}" destId="{32E6240C-5852-1B49-9927-F537BD6398C7}" srcOrd="0" destOrd="0" presId="urn:microsoft.com/office/officeart/2009/3/layout/BlockDescendingList"/>
    <dgm:cxn modelId="{B5341962-3E4D-854B-94A8-E22E550838AF}" type="presParOf" srcId="{97FFFC31-E58D-6A4A-A401-8090876AB062}" destId="{2D0951C5-970E-1347-94A5-0925599EFB64}" srcOrd="12" destOrd="0" presId="urn:microsoft.com/office/officeart/2009/3/layout/BlockDescendingList"/>
    <dgm:cxn modelId="{7DA0EE54-C004-D94F-8793-52BB89111771}" type="presParOf" srcId="{97FFFC31-E58D-6A4A-A401-8090876AB062}" destId="{F88FC848-5488-1A44-AB69-F56C591B21BC}" srcOrd="13" destOrd="0" presId="urn:microsoft.com/office/officeart/2009/3/layout/BlockDescendingList"/>
    <dgm:cxn modelId="{43737996-B0A1-1048-8348-66DD521531AE}" type="presParOf" srcId="{97FFFC31-E58D-6A4A-A401-8090876AB062}" destId="{2231821A-4F42-184C-B8F4-F34601C27105}" srcOrd="14" destOrd="0" presId="urn:microsoft.com/office/officeart/2009/3/layout/BlockDescendingList"/>
    <dgm:cxn modelId="{490EFD70-C61D-834A-B7A7-D603DE4CBF15}" type="presParOf" srcId="{2231821A-4F42-184C-B8F4-F34601C27105}" destId="{6C0CA2AE-9117-3244-A713-991FED5FEBE2}" srcOrd="0" destOrd="0" presId="urn:microsoft.com/office/officeart/2009/3/layout/BlockDescending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A77CF-E05C-2742-914D-8CCE387A3C11}">
      <dsp:nvSpPr>
        <dsp:cNvPr id="0" name=""/>
        <dsp:cNvSpPr/>
      </dsp:nvSpPr>
      <dsp:spPr>
        <a:xfrm>
          <a:off x="0" y="1268645"/>
          <a:ext cx="4967731" cy="606158"/>
        </a:xfrm>
        <a:prstGeom prst="rect">
          <a:avLst/>
        </a:prstGeom>
        <a:solidFill>
          <a:schemeClr val="accent2">
            <a:lumMod val="50000"/>
          </a:schemeClr>
        </a:solidFill>
        <a:ln w="19050" cap="flat" cmpd="sng" algn="ctr">
          <a:no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t>MDT discussion for high risk of QF</a:t>
          </a:r>
        </a:p>
      </dsp:txBody>
      <dsp:txXfrm>
        <a:off x="0" y="1268645"/>
        <a:ext cx="4967731" cy="606158"/>
      </dsp:txXfrm>
    </dsp:sp>
    <dsp:sp modelId="{6124D7C2-4D7B-D841-92FC-AA843372B707}">
      <dsp:nvSpPr>
        <dsp:cNvPr id="0" name=""/>
        <dsp:cNvSpPr/>
      </dsp:nvSpPr>
      <dsp:spPr>
        <a:xfrm rot="10800000">
          <a:off x="0" y="26685"/>
          <a:ext cx="4967731" cy="1277296"/>
        </a:xfrm>
        <a:prstGeom prst="upArrowCallout">
          <a:avLst/>
        </a:prstGeom>
        <a:solidFill>
          <a:schemeClr val="accent2">
            <a:lumMod val="50000"/>
          </a:schemeClr>
        </a:solidFill>
        <a:ln w="19050" cap="flat" cmpd="sng" algn="ctr">
          <a:no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t>High risk of QF triggered by any of the following parameters:</a:t>
          </a:r>
        </a:p>
      </dsp:txBody>
      <dsp:txXfrm rot="-10800000">
        <a:off x="0" y="26685"/>
        <a:ext cx="4967731" cy="448331"/>
      </dsp:txXfrm>
    </dsp:sp>
    <dsp:sp modelId="{2A2AC157-38A8-7F4C-A3E2-12BA568499A3}">
      <dsp:nvSpPr>
        <dsp:cNvPr id="0" name=""/>
        <dsp:cNvSpPr/>
      </dsp:nvSpPr>
      <dsp:spPr>
        <a:xfrm>
          <a:off x="176" y="409272"/>
          <a:ext cx="1113395" cy="460566"/>
        </a:xfrm>
        <a:prstGeom prst="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FF0000"/>
              </a:solidFill>
            </a:rPr>
            <a:t>L</a:t>
          </a:r>
          <a:r>
            <a:rPr lang="en-US" sz="1800" kern="1200" dirty="0"/>
            <a:t>actate &gt;4</a:t>
          </a:r>
        </a:p>
      </dsp:txBody>
      <dsp:txXfrm>
        <a:off x="176" y="409272"/>
        <a:ext cx="1113395" cy="460566"/>
      </dsp:txXfrm>
    </dsp:sp>
    <dsp:sp modelId="{A56F7913-9741-014F-ACD6-08864E5906D7}">
      <dsp:nvSpPr>
        <dsp:cNvPr id="0" name=""/>
        <dsp:cNvSpPr/>
      </dsp:nvSpPr>
      <dsp:spPr>
        <a:xfrm>
          <a:off x="1113571" y="409272"/>
          <a:ext cx="1224579" cy="460566"/>
        </a:xfrm>
        <a:prstGeom prst="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FF0000"/>
              </a:solidFill>
            </a:rPr>
            <a:t>A</a:t>
          </a:r>
          <a:r>
            <a:rPr lang="en-US" sz="1800" kern="1200" dirty="0"/>
            <a:t>ge &gt;80</a:t>
          </a:r>
        </a:p>
      </dsp:txBody>
      <dsp:txXfrm>
        <a:off x="1113571" y="409272"/>
        <a:ext cx="1224579" cy="460566"/>
      </dsp:txXfrm>
    </dsp:sp>
    <dsp:sp modelId="{7CA0D669-56F4-8C41-91E4-C7BC8C08F947}">
      <dsp:nvSpPr>
        <dsp:cNvPr id="0" name=""/>
        <dsp:cNvSpPr/>
      </dsp:nvSpPr>
      <dsp:spPr>
        <a:xfrm>
          <a:off x="2338150" y="409272"/>
          <a:ext cx="1314702" cy="460566"/>
        </a:xfrm>
        <a:prstGeom prst="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FF0000"/>
              </a:solidFill>
            </a:rPr>
            <a:t>N</a:t>
          </a:r>
          <a:r>
            <a:rPr lang="en-US" sz="1600" kern="1200" dirty="0"/>
            <a:t>ELA &gt;20%</a:t>
          </a:r>
        </a:p>
      </dsp:txBody>
      <dsp:txXfrm>
        <a:off x="2338150" y="409272"/>
        <a:ext cx="1314702" cy="460566"/>
      </dsp:txXfrm>
    </dsp:sp>
    <dsp:sp modelId="{E2EECC8D-3904-BA4C-BE5D-FAA607D2F32F}">
      <dsp:nvSpPr>
        <dsp:cNvPr id="0" name=""/>
        <dsp:cNvSpPr/>
      </dsp:nvSpPr>
      <dsp:spPr>
        <a:xfrm>
          <a:off x="3652852" y="409272"/>
          <a:ext cx="1314702" cy="460566"/>
        </a:xfrm>
        <a:prstGeom prst="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FF0000"/>
              </a:solidFill>
            </a:rPr>
            <a:t>E</a:t>
          </a:r>
          <a:r>
            <a:rPr lang="en-US" sz="1600" kern="1200" dirty="0"/>
            <a:t>vidence of shock </a:t>
          </a:r>
        </a:p>
      </dsp:txBody>
      <dsp:txXfrm>
        <a:off x="3652852" y="409272"/>
        <a:ext cx="1314702" cy="4605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14314B-B808-2E4F-8AA4-208327C030B7}">
      <dsp:nvSpPr>
        <dsp:cNvPr id="0" name=""/>
        <dsp:cNvSpPr/>
      </dsp:nvSpPr>
      <dsp:spPr>
        <a:xfrm>
          <a:off x="2394127" y="371753"/>
          <a:ext cx="532566" cy="112817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62865" bIns="13970" numCol="1" spcCol="1270" anchor="ctr" anchorCtr="0">
          <a:noAutofit/>
        </a:bodyPr>
        <a:lstStyle/>
        <a:p>
          <a:pPr marL="0" lvl="0" indent="0" algn="r" defTabSz="488950">
            <a:lnSpc>
              <a:spcPct val="90000"/>
            </a:lnSpc>
            <a:spcBef>
              <a:spcPct val="0"/>
            </a:spcBef>
            <a:spcAft>
              <a:spcPct val="35000"/>
            </a:spcAft>
            <a:buNone/>
          </a:pPr>
          <a:r>
            <a:rPr lang="en-GB" sz="1100" kern="1200" dirty="0"/>
            <a:t>GCS</a:t>
          </a:r>
          <a:endParaRPr lang="en-GB" sz="2100" kern="1200" dirty="0"/>
        </a:p>
      </dsp:txBody>
      <dsp:txXfrm rot="16200000">
        <a:off x="2334142" y="810198"/>
        <a:ext cx="1015355" cy="138467"/>
      </dsp:txXfrm>
    </dsp:sp>
    <dsp:sp modelId="{19CBFD76-9806-094D-A027-E134B7271EB3}">
      <dsp:nvSpPr>
        <dsp:cNvPr id="0" name=""/>
        <dsp:cNvSpPr/>
      </dsp:nvSpPr>
      <dsp:spPr>
        <a:xfrm>
          <a:off x="1820308" y="186549"/>
          <a:ext cx="532566" cy="131788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62865" bIns="13970" numCol="1" spcCol="1270" anchor="ctr" anchorCtr="0">
          <a:noAutofit/>
        </a:bodyPr>
        <a:lstStyle/>
        <a:p>
          <a:pPr marL="0" lvl="0" indent="0" algn="r" defTabSz="488950">
            <a:lnSpc>
              <a:spcPct val="90000"/>
            </a:lnSpc>
            <a:spcBef>
              <a:spcPct val="0"/>
            </a:spcBef>
            <a:spcAft>
              <a:spcPct val="35000"/>
            </a:spcAft>
            <a:buNone/>
          </a:pPr>
          <a:r>
            <a:rPr lang="en-GB" sz="1100" kern="1200" dirty="0"/>
            <a:t>Age</a:t>
          </a:r>
          <a:endParaRPr lang="en-GB" sz="2100" kern="1200" dirty="0"/>
        </a:p>
      </dsp:txBody>
      <dsp:txXfrm rot="16200000">
        <a:off x="1674954" y="710362"/>
        <a:ext cx="1186093" cy="138467"/>
      </dsp:txXfrm>
    </dsp:sp>
    <dsp:sp modelId="{32E6240C-5852-1B49-9927-F537BD6398C7}">
      <dsp:nvSpPr>
        <dsp:cNvPr id="0" name=""/>
        <dsp:cNvSpPr/>
      </dsp:nvSpPr>
      <dsp:spPr>
        <a:xfrm>
          <a:off x="2971419" y="476644"/>
          <a:ext cx="532566" cy="102943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0" rIns="51435" bIns="11430" numCol="1" spcCol="1270" anchor="ctr" anchorCtr="0">
          <a:noAutofit/>
        </a:bodyPr>
        <a:lstStyle/>
        <a:p>
          <a:pPr marL="0" lvl="0" indent="0" algn="r" defTabSz="400050">
            <a:lnSpc>
              <a:spcPct val="90000"/>
            </a:lnSpc>
            <a:spcBef>
              <a:spcPct val="0"/>
            </a:spcBef>
            <a:spcAft>
              <a:spcPct val="35000"/>
            </a:spcAft>
            <a:buNone/>
          </a:pPr>
          <a:r>
            <a:rPr lang="en-GB" sz="900" kern="1200" dirty="0"/>
            <a:t>Bowel Ischaemia</a:t>
          </a:r>
        </a:p>
      </dsp:txBody>
      <dsp:txXfrm rot="16200000">
        <a:off x="2955866" y="870656"/>
        <a:ext cx="926490" cy="138467"/>
      </dsp:txXfrm>
    </dsp:sp>
    <dsp:sp modelId="{3CB1BA85-87E8-5C41-B236-235FC4BAFD91}">
      <dsp:nvSpPr>
        <dsp:cNvPr id="0" name=""/>
        <dsp:cNvSpPr/>
      </dsp:nvSpPr>
      <dsp:spPr>
        <a:xfrm>
          <a:off x="1231503" y="5289"/>
          <a:ext cx="532566" cy="149720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62865" bIns="13970" numCol="1" spcCol="1270" anchor="ctr" anchorCtr="0">
          <a:noAutofit/>
        </a:bodyPr>
        <a:lstStyle/>
        <a:p>
          <a:pPr marL="0" lvl="0" indent="0" algn="r" defTabSz="488950">
            <a:lnSpc>
              <a:spcPct val="90000"/>
            </a:lnSpc>
            <a:spcBef>
              <a:spcPct val="0"/>
            </a:spcBef>
            <a:spcAft>
              <a:spcPct val="35000"/>
            </a:spcAft>
            <a:buNone/>
          </a:pPr>
          <a:r>
            <a:rPr lang="en-GB" sz="1100" kern="1200" dirty="0"/>
            <a:t>Lactate</a:t>
          </a:r>
          <a:endParaRPr lang="en-GB" sz="1200" kern="1200" dirty="0"/>
        </a:p>
      </dsp:txBody>
      <dsp:txXfrm rot="16200000">
        <a:off x="1005451" y="609800"/>
        <a:ext cx="1347488" cy="138467"/>
      </dsp:txXfrm>
    </dsp:sp>
    <dsp:sp modelId="{6C0CA2AE-9117-3244-A713-991FED5FEBE2}">
      <dsp:nvSpPr>
        <dsp:cNvPr id="0" name=""/>
        <dsp:cNvSpPr/>
      </dsp:nvSpPr>
      <dsp:spPr>
        <a:xfrm>
          <a:off x="3556449" y="706146"/>
          <a:ext cx="532566" cy="79728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0" rIns="45720" bIns="10160" numCol="1" spcCol="1270" anchor="ctr" anchorCtr="0">
          <a:noAutofit/>
        </a:bodyPr>
        <a:lstStyle/>
        <a:p>
          <a:pPr marL="0" lvl="0" indent="0" algn="r" defTabSz="355600">
            <a:lnSpc>
              <a:spcPct val="90000"/>
            </a:lnSpc>
            <a:spcBef>
              <a:spcPct val="0"/>
            </a:spcBef>
            <a:spcAft>
              <a:spcPct val="35000"/>
            </a:spcAft>
            <a:buNone/>
          </a:pPr>
          <a:r>
            <a:rPr lang="en-GB" sz="800" kern="1200" dirty="0"/>
            <a:t>Hypotension</a:t>
          </a:r>
        </a:p>
      </dsp:txBody>
      <dsp:txXfrm rot="16200000">
        <a:off x="3645361" y="995692"/>
        <a:ext cx="717559" cy="138467"/>
      </dsp:txXfrm>
    </dsp:sp>
    <dsp:sp modelId="{474CB7A3-238B-D64E-9646-AB070E080448}">
      <dsp:nvSpPr>
        <dsp:cNvPr id="0" name=""/>
        <dsp:cNvSpPr/>
      </dsp:nvSpPr>
      <dsp:spPr>
        <a:xfrm>
          <a:off x="1240525" y="248032"/>
          <a:ext cx="385185" cy="123898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vert270"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kern="1200" dirty="0"/>
            <a:t>&gt;6 = 9.5</a:t>
          </a:r>
        </a:p>
        <a:p>
          <a:pPr marL="0" lvl="0" indent="0" algn="l" defTabSz="488950">
            <a:lnSpc>
              <a:spcPct val="90000"/>
            </a:lnSpc>
            <a:spcBef>
              <a:spcPct val="0"/>
            </a:spcBef>
            <a:spcAft>
              <a:spcPct val="35000"/>
            </a:spcAft>
            <a:buNone/>
          </a:pPr>
          <a:r>
            <a:rPr lang="en-GB" sz="1100" kern="1200" dirty="0"/>
            <a:t>4-6 = 5.3</a:t>
          </a:r>
        </a:p>
      </dsp:txBody>
      <dsp:txXfrm>
        <a:off x="1240525" y="248032"/>
        <a:ext cx="385185" cy="1238989"/>
      </dsp:txXfrm>
    </dsp:sp>
    <dsp:sp modelId="{9C217DA2-9F7E-BD4B-9982-62E3868749B5}">
      <dsp:nvSpPr>
        <dsp:cNvPr id="0" name=""/>
        <dsp:cNvSpPr/>
      </dsp:nvSpPr>
      <dsp:spPr>
        <a:xfrm>
          <a:off x="1816249" y="413397"/>
          <a:ext cx="378122" cy="107769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vert270"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n-GB" sz="900" kern="1200" dirty="0"/>
            <a:t>80+ = 3.4</a:t>
          </a:r>
        </a:p>
        <a:p>
          <a:pPr marL="0" lvl="0" indent="0" algn="l" defTabSz="400050">
            <a:lnSpc>
              <a:spcPct val="90000"/>
            </a:lnSpc>
            <a:spcBef>
              <a:spcPct val="0"/>
            </a:spcBef>
            <a:spcAft>
              <a:spcPct val="35000"/>
            </a:spcAft>
            <a:buNone/>
          </a:pPr>
          <a:r>
            <a:rPr lang="en-GB" sz="900" kern="1200" dirty="0"/>
            <a:t>60-80 = 2.4</a:t>
          </a:r>
        </a:p>
        <a:p>
          <a:pPr marL="0" lvl="0" indent="0" algn="l" defTabSz="400050">
            <a:lnSpc>
              <a:spcPct val="90000"/>
            </a:lnSpc>
            <a:spcBef>
              <a:spcPct val="0"/>
            </a:spcBef>
            <a:spcAft>
              <a:spcPct val="35000"/>
            </a:spcAft>
            <a:buNone/>
          </a:pPr>
          <a:r>
            <a:rPr lang="en-GB" sz="900" kern="1200" dirty="0"/>
            <a:t>50-60 = 1.4</a:t>
          </a:r>
        </a:p>
      </dsp:txBody>
      <dsp:txXfrm>
        <a:off x="1816249" y="413397"/>
        <a:ext cx="378122" cy="1077697"/>
      </dsp:txXfrm>
    </dsp:sp>
    <dsp:sp modelId="{232181F2-AD87-174B-AF93-7251FA8FE2A2}">
      <dsp:nvSpPr>
        <dsp:cNvPr id="0" name=""/>
        <dsp:cNvSpPr/>
      </dsp:nvSpPr>
      <dsp:spPr>
        <a:xfrm>
          <a:off x="2385682" y="484774"/>
          <a:ext cx="364891" cy="100021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vert270"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n-GB" sz="900" kern="1200" dirty="0"/>
            <a:t>3-7 = 2.8</a:t>
          </a:r>
        </a:p>
        <a:p>
          <a:pPr marL="0" lvl="0" indent="0" algn="l" defTabSz="400050">
            <a:lnSpc>
              <a:spcPct val="90000"/>
            </a:lnSpc>
            <a:spcBef>
              <a:spcPct val="0"/>
            </a:spcBef>
            <a:spcAft>
              <a:spcPct val="35000"/>
            </a:spcAft>
            <a:buNone/>
          </a:pPr>
          <a:r>
            <a:rPr lang="en-GB" sz="900" kern="1200" dirty="0"/>
            <a:t>8-12 = 2.3</a:t>
          </a:r>
        </a:p>
        <a:p>
          <a:pPr marL="0" lvl="0" indent="0" algn="l" defTabSz="400050">
            <a:lnSpc>
              <a:spcPct val="90000"/>
            </a:lnSpc>
            <a:spcBef>
              <a:spcPct val="0"/>
            </a:spcBef>
            <a:spcAft>
              <a:spcPct val="35000"/>
            </a:spcAft>
            <a:buNone/>
          </a:pPr>
          <a:r>
            <a:rPr lang="en-GB" sz="900" kern="1200" dirty="0"/>
            <a:t>13-14 = 1.7</a:t>
          </a:r>
        </a:p>
      </dsp:txBody>
      <dsp:txXfrm>
        <a:off x="2385682" y="484774"/>
        <a:ext cx="364891" cy="1000215"/>
      </dsp:txXfrm>
    </dsp:sp>
    <dsp:sp modelId="{4F764FF8-E768-3645-ACF9-A56FD046B8FB}">
      <dsp:nvSpPr>
        <dsp:cNvPr id="0" name=""/>
        <dsp:cNvSpPr/>
      </dsp:nvSpPr>
      <dsp:spPr>
        <a:xfrm>
          <a:off x="2975137" y="542284"/>
          <a:ext cx="378122" cy="93530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vert270"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GB" sz="1000" kern="1200" dirty="0"/>
            <a:t>2.7</a:t>
          </a:r>
        </a:p>
      </dsp:txBody>
      <dsp:txXfrm>
        <a:off x="2975137" y="542284"/>
        <a:ext cx="378122" cy="935304"/>
      </dsp:txXfrm>
    </dsp:sp>
    <dsp:sp modelId="{F88FC848-5488-1A44-AB69-F56C591B21BC}">
      <dsp:nvSpPr>
        <dsp:cNvPr id="0" name=""/>
        <dsp:cNvSpPr/>
      </dsp:nvSpPr>
      <dsp:spPr>
        <a:xfrm>
          <a:off x="3556449" y="732143"/>
          <a:ext cx="378122" cy="74559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vert270"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GB" sz="1000" kern="1200" dirty="0"/>
            <a:t>Sys &lt;90 = 2.2</a:t>
          </a:r>
        </a:p>
      </dsp:txBody>
      <dsp:txXfrm>
        <a:off x="3556449" y="732143"/>
        <a:ext cx="378122" cy="745596"/>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BlockDescendingList">
  <dgm:title val=""/>
  <dgm:desc val=""/>
  <dgm:catLst>
    <dgm:cat type="list" pri="185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13" srcId="10" destId="11" srcOrd="0" destOrd="0"/>
        <dgm:cxn modelId="14" srcId="10" destId="12" srcOrd="0" destOrd="0"/>
        <dgm:cxn modelId="50" srcId="0" destId="20" srcOrd="1" destOrd="0"/>
        <dgm:cxn modelId="23" srcId="20" destId="21" srcOrd="0" destOrd="0"/>
        <dgm:cxn modelId="24" srcId="20" destId="22" srcOrd="0" destOrd="0"/>
        <dgm:cxn modelId="60" srcId="0" destId="30" srcOrd="2" destOrd="0"/>
        <dgm:cxn modelId="33" srcId="30" destId="31" srcOrd="0" destOrd="0"/>
        <dgm:cxn modelId="34" srcId="30" destId="32"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70">
          <dgm:prSet phldr="1"/>
        </dgm:pt>
      </dgm:ptLst>
      <dgm:cxnLst>
        <dgm:cxn modelId="40" srcId="0" destId="10" srcOrd="0" destOrd="0"/>
        <dgm:cxn modelId="50" srcId="0" destId="20" srcOrd="1" destOrd="0"/>
        <dgm:cxn modelId="60" srcId="0" destId="30" srcOrd="2" destOrd="0"/>
        <dgm:cxn modelId="80" srcId="0" destId="7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axis="ch" ptType="node" func="cnt" op="equ" val="1">
        <dgm:alg type="composite">
          <dgm:param type="ar" val="0.5516"/>
        </dgm:alg>
        <dgm:choose name="Name3">
          <dgm:if name="Name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if>
          <dgm:else name="Name5">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else>
        </dgm:choose>
      </dgm:if>
      <dgm:if name="Name6" axis="ch" ptType="node" func="cnt" op="equ" val="2">
        <dgm:alg type="composite">
          <dgm:param type="ar" val="0.9804"/>
        </dgm:alg>
        <dgm:choose name="Name7">
          <dgm:if name="Name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2" refType="w" fact="0.4393"/>
              <dgm:constr type="t" for="ch" forName="accentShape_2" refType="h" fact="0.1192"/>
              <dgm:constr type="w" for="ch" forName="accentShape_2" refType="w" fact="0.4021"/>
              <dgm:constr type="h" for="ch" forName="accentShape_2" refType="h" fact="0.876"/>
              <dgm:constr type="l" for="ch" forName="accentShape_1" refType="w" fact="0"/>
              <dgm:constr type="t" for="ch" forName="accentShape_1" refType="h" fact="0"/>
              <dgm:constr type="w" for="ch" forName="accentShape_1" refType="w" fact="0.4021"/>
              <dgm:constr type="h" for="ch" forName="accentShape_1" refType="h" fact="0.9952"/>
              <dgm:constr type="l" for="ch" forName="parentText_1" refType="w" fact="0.2946"/>
              <dgm:constr type="t" for="ch" forName="parentText_1" refType="h" fact="0"/>
              <dgm:constr type="w" for="ch" forName="parentText_1" refType="w" refFor="ch" refForName="accentShape_1" fact="0.26"/>
              <dgm:constr type="h" for="ch" forName="parentText_1" refType="h" fact="0.78"/>
              <dgm:constr type="l" for="ch" forName="parentText_2" refType="w" fact="0.7339"/>
              <dgm:constr type="t" for="ch" forName="parentText_2" refType="h" fact="0.1192"/>
              <dgm:constr type="w" for="ch" forName="parentText_2" refType="w" refFor="ch" refForName="accentShape_1" fact="0.26"/>
              <dgm:constr type="h" for="ch" forName="parentText_2"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4393"/>
              <dgm:constr type="t" for="ch" forName="childText_2" refType="h" fact="0.1192"/>
              <dgm:constr type="w" for="ch" forName="childText_2" refType="w" refFor="ch" refForName="accentShape_2" fact="0.71"/>
              <dgm:constr type="h" for="ch" forName="childText_2" refType="h" fact="0.8808"/>
            </dgm:constrLst>
          </dgm:if>
          <dgm:else name="Name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1" refType="w" fact="0.4393"/>
              <dgm:constr type="t" for="ch" forName="accentShape_2" refType="h" fact="0.1192"/>
              <dgm:constr type="w" for="ch" forName="accentShape_2" refType="w" fact="0.4021"/>
              <dgm:constr type="h" for="ch" forName="accentShape_2" refType="h" fact="0.876"/>
              <dgm:constr type="l" for="ch" forName="accentShape_2" refType="w" fact="0"/>
              <dgm:constr type="t" for="ch" forName="accentShape_1" refType="h" fact="0"/>
              <dgm:constr type="w" for="ch" forName="accentShape_1" refType="w" fact="0.4021"/>
              <dgm:constr type="h" for="ch" forName="accentShape_1" refType="h" fact="0.9952"/>
              <dgm:constr type="l" for="ch" forName="parentText_2" refType="w" fact="0.2946"/>
              <dgm:constr type="t" for="ch" forName="parentText_1" refType="h" fact="0"/>
              <dgm:constr type="w" for="ch" forName="parentText_1" refType="w" refFor="ch" refForName="accentShape_1" fact="0.26"/>
              <dgm:constr type="h" for="ch" forName="parentText_1" refType="h" fact="0.78"/>
              <dgm:constr type="l" for="ch" forName="parentText_1" refType="w" fact="0.7339"/>
              <dgm:constr type="t" for="ch" forName="parentText_2" refType="h" fact="0.1192"/>
              <dgm:constr type="w" for="ch" forName="parentText_2" refType="w" refFor="ch" refForName="accentShape_1" fact="0.26"/>
              <dgm:constr type="h" for="ch" forName="parentText_2" refType="h" fact="0.78"/>
              <dgm:constr type="l" for="ch" forName="childText_2" refType="w" fact="0"/>
              <dgm:constr type="t" for="ch" forName="childText_1" refType="h" fact="0"/>
              <dgm:constr type="w" for="ch" forName="childText_1" refType="w" refFor="ch" refForName="accentShape_1" fact="0.71"/>
              <dgm:constr type="h" for="ch" forName="childText_1" refType="h"/>
              <dgm:constr type="l" for="ch" forName="childText_1" refType="w" fact="0.4393"/>
              <dgm:constr type="t" for="ch" forName="childText_2" refType="h" fact="0.1192"/>
              <dgm:constr type="w" for="ch" forName="childText_2" refType="w" refFor="ch" refForName="accentShape_2" fact="0.71"/>
              <dgm:constr type="h" for="ch" forName="childText_2" refType="h" fact="0.8808"/>
            </dgm:constrLst>
          </dgm:else>
        </dgm:choose>
      </dgm:if>
      <dgm:if name="Name10" axis="ch" ptType="node" func="cnt" op="equ" val="3">
        <dgm:alg type="composite">
          <dgm:param type="ar" val="1.4097"/>
        </dgm:alg>
        <dgm:choose name="Name11">
          <dgm:if name="Name12"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1"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3" refType="w" fact="0.6101"/>
              <dgm:constr type="t" for="ch" forName="accentShape_3" refType="h" fact="0.2457"/>
              <dgm:constr type="w" for="ch" forName="accentShape_3" refType="w" fact="0.2796"/>
              <dgm:constr type="h" for="ch" forName="accentShape_3" refType="h" fact="0.7499"/>
              <dgm:constr type="l" for="ch" forName="parentText_1"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3" refType="w" fact="0.6101"/>
              <dgm:constr type="t" for="ch" forName="childText_3" refType="h" fact="0.2457"/>
              <dgm:constr type="w" for="ch" forName="childText_3" refType="w" refFor="ch" refForName="accentShape_3" fact="0.71"/>
              <dgm:constr type="h" for="ch" forName="childText_3" refType="h" fact="0.7543"/>
            </dgm:constrLst>
          </dgm:if>
          <dgm:else name="Name13">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3"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1" refType="w" fact="0.6101"/>
              <dgm:constr type="t" for="ch" forName="accentShape_3" refType="h" fact="0.2457"/>
              <dgm:constr type="w" for="ch" forName="accentShape_3" refType="w" fact="0.2796"/>
              <dgm:constr type="h" for="ch" forName="accentShape_3" refType="h" fact="0.7499"/>
              <dgm:constr type="l" for="ch" forName="parentText_3"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1"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3"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1" refType="w" fact="0.6101"/>
              <dgm:constr type="t" for="ch" forName="childText_3" refType="h" fact="0.2457"/>
              <dgm:constr type="w" for="ch" forName="childText_3" refType="w" refFor="ch" refForName="accentShape_3" fact="0.71"/>
              <dgm:constr type="h" for="ch" forName="childText_3" refType="h" fact="0.7543"/>
            </dgm:constrLst>
          </dgm:else>
        </dgm:choose>
      </dgm:if>
      <dgm:if name="Name14" axis="ch" ptType="node" func="cnt" op="equ" val="4">
        <dgm:alg type="composite">
          <dgm:param type="ar" val="1.8305"/>
        </dgm:alg>
        <dgm:choose name="Name15">
          <dgm:if name="Name16"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1" refType="w" fact="0"/>
              <dgm:constr type="t" for="ch" forName="accentShape_1" refType="h" fact="0"/>
              <dgm:constr type="w" for="ch" forName="accentShape_1" refType="w" fact="0.2153"/>
              <dgm:constr type="h" for="ch" forName="accentShape_1" refType="h" fact="0.9952"/>
              <dgm:constr type="l" for="ch" forName="accentShape_2" refType="w" fact="0.2353"/>
              <dgm:constr type="t" for="ch" forName="accentShape_2" refType="h" fact="0.1192"/>
              <dgm:constr type="w" for="ch" forName="accentShape_2" refType="w" fact="0.2153"/>
              <dgm:constr type="h" for="ch" forName="accentShape_2" refType="h" fact="0.876"/>
              <dgm:constr type="l" for="ch" forName="accentShape_3" refType="w" fact="0.4699"/>
              <dgm:constr type="t" for="ch" forName="accentShape_3" refType="h" fact="0.2457"/>
              <dgm:constr type="w" for="ch" forName="accentShape_3" refType="w" fact="0.2153"/>
              <dgm:constr type="h" for="ch" forName="accentShape_3" refType="h" fact="0.7495"/>
              <dgm:constr type="l" for="ch" forName="accentShape_4" refType="w" fact="0.6997"/>
              <dgm:constr type="t" for="ch" forName="accentShape_4" refType="h" fact="0.3696"/>
              <dgm:constr type="w" for="ch" forName="accentShape_4" refType="w" fact="0.2153"/>
              <dgm:constr type="h" for="ch" forName="accentShape_4" refType="h" fact="0.6256"/>
              <dgm:constr type="l" for="ch" forName="parentText_1"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2353"/>
              <dgm:constr type="t" for="ch" forName="childText_2" refType="h" fact="0.1192"/>
              <dgm:constr type="w" for="ch" forName="childText_2" refType="w" refFor="ch" refForName="accentShape_2" fact="0.71"/>
              <dgm:constr type="h" for="ch" forName="childText_2" refType="h" fact="0.8808"/>
              <dgm:constr type="l" for="ch" forName="childText_3" refType="w" fact="0.4699"/>
              <dgm:constr type="t" for="ch" forName="childText_3" refType="h" fact="0.2457"/>
              <dgm:constr type="w" for="ch" forName="childText_3" refType="w" refFor="ch" refForName="accentShape_3" fact="0.71"/>
              <dgm:constr type="h" for="ch" forName="childText_3" refType="h" fact="0.7543"/>
              <dgm:constr type="l" for="ch" forName="childText_4" refType="w" fact="0.6997"/>
              <dgm:constr type="t" for="ch" forName="childText_4" refType="h" fact="0.3696"/>
              <dgm:constr type="w" for="ch" forName="childText_4" refType="w" refFor="ch" refForName="accentShape_4" fact="0.71"/>
              <dgm:constr type="h" for="ch" forName="childText_4" refType="h" fact="0.6261"/>
            </dgm:constrLst>
          </dgm:if>
          <dgm:else name="Name17">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4" refType="w" fact="0"/>
              <dgm:constr type="t" for="ch" forName="accentShape_1" refType="h" fact="0"/>
              <dgm:constr type="w" for="ch" forName="accentShape_1" refType="w" fact="0.2153"/>
              <dgm:constr type="h" for="ch" forName="accentShape_1" refType="h" fact="0.9952"/>
              <dgm:constr type="l" for="ch" forName="accentShape_3" refType="w" fact="0.2353"/>
              <dgm:constr type="t" for="ch" forName="accentShape_2" refType="h" fact="0.1192"/>
              <dgm:constr type="w" for="ch" forName="accentShape_2" refType="w" fact="0.2153"/>
              <dgm:constr type="h" for="ch" forName="accentShape_2" refType="h" fact="0.876"/>
              <dgm:constr type="l" for="ch" forName="accentShape_2" refType="w" fact="0.4699"/>
              <dgm:constr type="t" for="ch" forName="accentShape_3" refType="h" fact="0.2457"/>
              <dgm:constr type="w" for="ch" forName="accentShape_3" refType="w" fact="0.2153"/>
              <dgm:constr type="h" for="ch" forName="accentShape_3" refType="h" fact="0.7495"/>
              <dgm:constr type="l" for="ch" forName="accentShape_1" refType="w" fact="0.6997"/>
              <dgm:constr type="t" for="ch" forName="accentShape_4" refType="h" fact="0.3696"/>
              <dgm:constr type="w" for="ch" forName="accentShape_4" refType="w" fact="0.2153"/>
              <dgm:constr type="h" for="ch" forName="accentShape_4" refType="h" fact="0.6256"/>
              <dgm:constr type="l" for="ch" forName="parentText_4"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3"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2"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1"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4" refType="w" fact="0"/>
              <dgm:constr type="t" for="ch" forName="childText_1" refType="h" fact="0"/>
              <dgm:constr type="w" for="ch" forName="childText_1" refType="w" refFor="ch" refForName="accentShape_1" fact="0.71"/>
              <dgm:constr type="h" for="ch" forName="childText_1" refType="h"/>
              <dgm:constr type="l" for="ch" forName="childText_3" refType="w" fact="0.2353"/>
              <dgm:constr type="t" for="ch" forName="childText_2" refType="h" fact="0.1192"/>
              <dgm:constr type="w" for="ch" forName="childText_2" refType="w" refFor="ch" refForName="accentShape_2" fact="0.71"/>
              <dgm:constr type="h" for="ch" forName="childText_2" refType="h" fact="0.8808"/>
              <dgm:constr type="l" for="ch" forName="childText_2" refType="w" fact="0.4699"/>
              <dgm:constr type="t" for="ch" forName="childText_3" refType="h" fact="0.2457"/>
              <dgm:constr type="w" for="ch" forName="childText_3" refType="w" refFor="ch" refForName="accentShape_3" fact="0.71"/>
              <dgm:constr type="h" for="ch" forName="childText_3" refType="h" fact="0.7543"/>
              <dgm:constr type="l" for="ch" forName="childText_1" refType="w" fact="0.6997"/>
              <dgm:constr type="t" for="ch" forName="childText_4" refType="h" fact="0.3696"/>
              <dgm:constr type="w" for="ch" forName="childText_4" refType="w" refFor="ch" refForName="accentShape_4" fact="0.71"/>
              <dgm:constr type="h" for="ch" forName="childText_4" refType="h" fact="0.6261"/>
            </dgm:constrLst>
          </dgm:else>
        </dgm:choose>
      </dgm:if>
      <dgm:if name="Name18" axis="ch" ptType="node" func="cnt" op="equ" val="5">
        <dgm:alg type="composite">
          <dgm:param type="ar" val="2.0125"/>
        </dgm:alg>
        <dgm:choose name="Name19">
          <dgm:if name="Name20"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1" refType="w" fact="0"/>
              <dgm:constr type="t" for="ch" forName="accentShape_1" refType="h" fact="0"/>
              <dgm:constr type="w" for="ch" forName="accentShape_1" refType="w" fact="0.1759"/>
              <dgm:constr type="h" for="ch" forName="accentShape_1" refType="h" fact="0.9952"/>
              <dgm:constr type="l" for="ch" forName="accentShape_2"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4" refType="w" fact="0.5759"/>
              <dgm:constr type="t" for="ch" forName="accentShape_4" refType="h" fact="0.3739"/>
              <dgm:constr type="w" for="ch" forName="accentShape_4" refType="w" fact="0.1759"/>
              <dgm:constr type="h" for="ch" forName="accentShape_4" refType="h" fact="0.6217"/>
              <dgm:constr type="l" for="ch" forName="accentShape_5" refType="w" fact="0.7679"/>
              <dgm:constr type="t" for="ch" forName="accentShape_5" refType="h" fact="0.5"/>
              <dgm:constr type="w" for="ch" forName="accentShape_5" refType="w" fact="0.1759"/>
              <dgm:constr type="h" for="ch" forName="accentShape_5" refType="h" fact="0.4956"/>
              <dgm:constr type="l" for="ch" forName="parentText_1"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5"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4" refType="w" fact="0.5759"/>
              <dgm:constr type="t" for="ch" forName="childText_4" refType="h" fact="0.3739"/>
              <dgm:constr type="w" for="ch" forName="childText_4" refType="w" refFor="ch" refForName="accentShape_4" fact="0.71"/>
              <dgm:constr type="h" for="ch" forName="childText_4" refType="h" fact="0.6217"/>
              <dgm:constr type="l" for="ch" forName="childText_5" refType="w" fact="0.7679"/>
              <dgm:constr type="t" for="ch" forName="childText_5" refType="h" fact="0.5001"/>
              <dgm:constr type="w" for="ch" forName="childText_5" refType="w" refFor="ch" refForName="accentShape_5" fact="0.71"/>
              <dgm:constr type="h" for="ch" forName="childText_5" refType="h" fact="0.4956"/>
            </dgm:constrLst>
          </dgm:if>
          <dgm:else name="Name21">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5" refType="w" fact="0"/>
              <dgm:constr type="t" for="ch" forName="accentShape_1" refType="h" fact="0"/>
              <dgm:constr type="w" for="ch" forName="accentShape_1" refType="w" fact="0.1759"/>
              <dgm:constr type="h" for="ch" forName="accentShape_1" refType="h" fact="0.9952"/>
              <dgm:constr type="l" for="ch" forName="accentShape_4"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2" refType="w" fact="0.5759"/>
              <dgm:constr type="t" for="ch" forName="accentShape_4" refType="h" fact="0.3739"/>
              <dgm:constr type="w" for="ch" forName="accentShape_4" refType="w" fact="0.1759"/>
              <dgm:constr type="h" for="ch" forName="accentShape_4" refType="h" fact="0.6217"/>
              <dgm:constr type="l" for="ch" forName="accentShape_1" refType="w" fact="0.7679"/>
              <dgm:constr type="t" for="ch" forName="accentShape_5" refType="h" fact="0.5"/>
              <dgm:constr type="w" for="ch" forName="accentShape_5" refType="w" fact="0.1759"/>
              <dgm:constr type="h" for="ch" forName="accentShape_5" refType="h" fact="0.4956"/>
              <dgm:constr type="l" for="ch" forName="parentText_5"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4"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2"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1"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5" refType="w" fact="0"/>
              <dgm:constr type="t" for="ch" forName="childText_1" refType="h" fact="0"/>
              <dgm:constr type="w" for="ch" forName="childText_1" refType="w" refFor="ch" refForName="accentShape_1" fact="0.71"/>
              <dgm:constr type="h" for="ch" forName="childText_1" refType="h"/>
              <dgm:constr type="l" for="ch" forName="childText_4"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2" refType="w" fact="0.5759"/>
              <dgm:constr type="t" for="ch" forName="childText_4" refType="h" fact="0.3739"/>
              <dgm:constr type="w" for="ch" forName="childText_4" refType="w" refFor="ch" refForName="accentShape_4" fact="0.71"/>
              <dgm:constr type="h" for="ch" forName="childText_4" refType="h" fact="0.6261"/>
              <dgm:constr type="l" for="ch" forName="childText_1" refType="w" fact="0.7679"/>
              <dgm:constr type="t" for="ch" forName="childText_5" refType="h" fact="0.5001"/>
              <dgm:constr type="w" for="ch" forName="childText_5" refType="w" refFor="ch" refForName="accentShape_5" fact="0.71"/>
              <dgm:constr type="h" for="ch" forName="childText_5" refType="h" fact="0.4999"/>
            </dgm:constrLst>
          </dgm:else>
        </dgm:choose>
      </dgm:if>
      <dgm:if name="Name22" axis="ch" ptType="node" func="cnt" op="equ" val="6">
        <dgm:alg type="composite">
          <dgm:param type="ar" val="2.4006"/>
        </dgm:alg>
        <dgm:shape xmlns:r="http://schemas.openxmlformats.org/officeDocument/2006/relationships" r:blip="">
          <dgm:adjLst/>
        </dgm:shape>
        <dgm:choose name="Name23">
          <dgm:if name="Name2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1" refType="w" fact="0"/>
              <dgm:constr type="t" for="ch" forName="accentShape_1" refType="h" fact="0"/>
              <dgm:constr type="w" for="ch" forName="accentShape_1" refType="w" fact="0.1473"/>
              <dgm:constr type="h" for="ch" forName="accentShape_1" refType="h"/>
              <dgm:constr type="l" for="ch" forName="accentShape_2" refType="w" fact="0.1608"/>
              <dgm:constr type="t" for="ch" forName="accentShape_2" refType="h" fact="0.1"/>
              <dgm:constr type="w" for="ch" forName="accentShape_2" refType="w" fact="0.1473"/>
              <dgm:constr type="h" for="ch" forName="accentShape_2" refType="h" fact="0.9"/>
              <dgm:constr type="l" for="ch" forName="accentShape_3" refType="w" fact="0.3216"/>
              <dgm:constr type="t" for="ch" forName="accentShape_3" refType="h" fact="0.2"/>
              <dgm:constr type="w" for="ch" forName="accentShape_3" refType="w" fact="0.1473"/>
              <dgm:constr type="h" for="ch" forName="accentShape_3" refType="h" fact="0.8"/>
              <dgm:constr type="l" for="ch" forName="accentShape_4" refType="w" fact="0.4824"/>
              <dgm:constr type="t" for="ch" forName="accentShape_4" refType="h" fact="0.3"/>
              <dgm:constr type="w" for="ch" forName="accentShape_4" refType="w" fact="0.1473"/>
              <dgm:constr type="h" for="ch" forName="accentShape_4" refType="h" fact="0.7"/>
              <dgm:constr type="l" for="ch" forName="accentShape_5" refType="w" fact="0.6432"/>
              <dgm:constr type="t" for="ch" forName="accentShape_5" refType="h" fact="0.4"/>
              <dgm:constr type="w" for="ch" forName="accentShape_5" refType="w" fact="0.1473"/>
              <dgm:constr type="h" for="ch" forName="accentShape_5" refType="h" fact="0.6"/>
              <dgm:constr type="l" for="ch" forName="accentShape_6" refType="w" fact="0.8056"/>
              <dgm:constr type="t" for="ch" forName="accentShape_6" refType="h" fact="0.5"/>
              <dgm:constr type="w" for="ch" forName="accentShape_6" refType="w" fact="0.1473"/>
              <dgm:constr type="h" for="ch" forName="accentShape_6" refType="h" fact="0.5"/>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3"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4"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5"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6"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1"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3"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4"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5"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6" refType="w" fact="0.9101"/>
              <dgm:constr type="t" for="ch" forName="parentText_6" refType="h" fact="0.5"/>
              <dgm:constr type="w" for="ch" forName="parentText_6" refType="w" refFor="ch" refForName="accentShape_6" fact="0.26"/>
              <dgm:constr type="h" for="ch" forName="parentText_6" refType="h" refFor="ch" refForName="accentShape_6" fact="0.9"/>
            </dgm:constrLst>
          </dgm:if>
          <dgm:else name="Name25">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6" refType="w" fact="0"/>
              <dgm:constr type="t" for="ch" forName="accentShape_1" refType="h" fact="0"/>
              <dgm:constr type="w" for="ch" forName="accentShape_1" refType="w" fact="0.1473"/>
              <dgm:constr type="h" for="ch" forName="accentShape_1" refType="h"/>
              <dgm:constr type="l" for="ch" forName="accentShape_5" refType="w" fact="0.1608"/>
              <dgm:constr type="t" for="ch" forName="accentShape_2" refType="h" fact="0.1"/>
              <dgm:constr type="w" for="ch" forName="accentShape_2" refType="w" fact="0.1473"/>
              <dgm:constr type="h" for="ch" forName="accentShape_2" refType="h" fact="0.9"/>
              <dgm:constr type="l" for="ch" forName="accentShape_4" refType="w" fact="0.3216"/>
              <dgm:constr type="t" for="ch" forName="accentShape_3" refType="h" fact="0.2"/>
              <dgm:constr type="w" for="ch" forName="accentShape_3" refType="w" fact="0.1473"/>
              <dgm:constr type="h" for="ch" forName="accentShape_3" refType="h" fact="0.8"/>
              <dgm:constr type="l" for="ch" forName="accentShape_3" refType="w" fact="0.4824"/>
              <dgm:constr type="t" for="ch" forName="accentShape_4" refType="h" fact="0.3"/>
              <dgm:constr type="w" for="ch" forName="accentShape_4" refType="w" fact="0.1473"/>
              <dgm:constr type="h" for="ch" forName="accentShape_4" refType="h" fact="0.7"/>
              <dgm:constr type="l" for="ch" forName="accentShape_2" refType="w" fact="0.6432"/>
              <dgm:constr type="t" for="ch" forName="accentShape_5" refType="h" fact="0.4"/>
              <dgm:constr type="w" for="ch" forName="accentShape_5" refType="w" fact="0.1473"/>
              <dgm:constr type="h" for="ch" forName="accentShape_5" refType="h" fact="0.6"/>
              <dgm:constr type="l" for="ch" forName="accentShape_1" refType="w" fact="0.8056"/>
              <dgm:constr type="t" for="ch" forName="accentShape_6" refType="h" fact="0.5"/>
              <dgm:constr type="w" for="ch" forName="accentShape_6" refType="w" fact="0.1473"/>
              <dgm:constr type="h" for="ch" forName="accentShape_6" refType="h" fact="0.5"/>
              <dgm:constr type="l" for="ch" forName="childText_6"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5"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4"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3"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2"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1"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6"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5"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4"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3"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2"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1" refType="w" fact="0.9101"/>
              <dgm:constr type="t" for="ch" forName="parentText_6" refType="h" fact="0.5"/>
              <dgm:constr type="w" for="ch" forName="parentText_6" refType="w" refFor="ch" refForName="accentShape_6" fact="0.26"/>
              <dgm:constr type="h" for="ch" forName="parentText_6" refType="h" refFor="ch" refForName="accentShape_6" fact="0.9"/>
            </dgm:constrLst>
          </dgm:else>
        </dgm:choose>
      </dgm:if>
      <dgm:else name="Name26">
        <dgm:alg type="composite">
          <dgm:param type="ar" val="2.7874"/>
        </dgm:alg>
        <dgm:shape xmlns:r="http://schemas.openxmlformats.org/officeDocument/2006/relationships" r:blip="">
          <dgm:adjLst/>
        </dgm:shape>
        <dgm:choose name="Name27">
          <dgm:if name="Name2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1" refType="w" fact="0"/>
              <dgm:constr type="t" for="ch" forName="accentShape_1" refType="h" fact="0"/>
              <dgm:constr type="w" for="ch" forName="accentShape_1" refType="w" fact="0.1269"/>
              <dgm:constr type="h" for="ch" forName="accentShape_1" refType="h"/>
              <dgm:constr type="l" for="ch" forName="accentShape_2" refType="w" fact="0.1385"/>
              <dgm:constr type="t" for="ch" forName="accentShape_2" refType="h" fact="0.0833"/>
              <dgm:constr type="w" for="ch" forName="accentShape_2" refType="w" fact="0.1269"/>
              <dgm:constr type="h" for="ch" forName="accentShape_2" refType="h" fact="0.9165"/>
              <dgm:constr type="l" for="ch" forName="accentShape_3"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5" refType="w" fact="0.5539"/>
              <dgm:constr type="t" for="ch" forName="accentShape_5" refType="h" fact="0.3332"/>
              <dgm:constr type="w" for="ch" forName="accentShape_5" refType="w" fact="0.1269"/>
              <dgm:constr type="h" for="ch" forName="accentShape_5" refType="h" fact="0.6666"/>
              <dgm:constr type="l" for="ch" forName="accentShape_6" refType="w" fact="0.6938"/>
              <dgm:constr type="t" for="ch" forName="accentShape_6" refType="h" fact="0.4165"/>
              <dgm:constr type="w" for="ch" forName="accentShape_6" refType="w" fact="0.1269"/>
              <dgm:constr type="h" for="ch" forName="accentShape_6" refType="h" fact="0.5833"/>
              <dgm:constr type="l" for="ch" forName="accentShape_7" refType="w" fact="0.8326"/>
              <dgm:constr type="t" for="ch" forName="accentShape_7" refType="h" fact="0.5"/>
              <dgm:constr type="w" for="ch" forName="accentShape_7" refType="w" fact="0.1269"/>
              <dgm:constr type="h" for="ch" forName="accentShape_7" refType="h" fact="0.5"/>
              <dgm:constr type="l" for="ch" forName="parentText_1"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3"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5"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6"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7"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3"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5"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6"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7" refType="w" fact="0.8326"/>
              <dgm:constr type="t" for="ch" forName="childText_7" refType="h" fact="0.5"/>
              <dgm:constr type="w" for="ch" forName="childText_7" refType="w" refFor="ch" refForName="accentShape_7" fact="0.7"/>
              <dgm:constr type="h" for="ch" forName="childText_7" refType="h" refFor="ch" refForName="accentShape_7"/>
            </dgm:constrLst>
          </dgm:if>
          <dgm:else name="Name2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7" refType="w" fact="0"/>
              <dgm:constr type="t" for="ch" forName="accentShape_1" refType="h" fact="0"/>
              <dgm:constr type="w" for="ch" forName="accentShape_1" refType="w" fact="0.1269"/>
              <dgm:constr type="h" for="ch" forName="accentShape_1" refType="h"/>
              <dgm:constr type="l" for="ch" forName="accentShape_6" refType="w" fact="0.1385"/>
              <dgm:constr type="t" for="ch" forName="accentShape_2" refType="h" fact="0.0833"/>
              <dgm:constr type="w" for="ch" forName="accentShape_2" refType="w" fact="0.1269"/>
              <dgm:constr type="h" for="ch" forName="accentShape_2" refType="h" fact="0.9165"/>
              <dgm:constr type="l" for="ch" forName="accentShape_5"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3" refType="w" fact="0.5539"/>
              <dgm:constr type="t" for="ch" forName="accentShape_5" refType="h" fact="0.3332"/>
              <dgm:constr type="w" for="ch" forName="accentShape_5" refType="w" fact="0.1269"/>
              <dgm:constr type="h" for="ch" forName="accentShape_5" refType="h" fact="0.6666"/>
              <dgm:constr type="l" for="ch" forName="accentShape_2" refType="w" fact="0.6938"/>
              <dgm:constr type="t" for="ch" forName="accentShape_6" refType="h" fact="0.4165"/>
              <dgm:constr type="w" for="ch" forName="accentShape_6" refType="w" fact="0.1269"/>
              <dgm:constr type="h" for="ch" forName="accentShape_6" refType="h" fact="0.5833"/>
              <dgm:constr type="l" for="ch" forName="accentShape_1" refType="w" fact="0.8326"/>
              <dgm:constr type="t" for="ch" forName="accentShape_7" refType="h" fact="0.5"/>
              <dgm:constr type="w" for="ch" forName="accentShape_7" refType="w" fact="0.1269"/>
              <dgm:constr type="h" for="ch" forName="accentShape_7" refType="h" fact="0.5"/>
              <dgm:constr type="l" for="ch" forName="parentText_7"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6"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5"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3"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2"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1"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7"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6"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5"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3"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2"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1" refType="w" fact="0.8326"/>
              <dgm:constr type="t" for="ch" forName="childText_7" refType="h" fact="0.5"/>
              <dgm:constr type="w" for="ch" forName="childText_7" refType="w" refFor="ch" refForName="accentShape_7" fact="0.7"/>
              <dgm:constr type="h" for="ch" forName="childText_7" refType="h" refFor="ch" refForName="accentShape_7"/>
            </dgm:constrLst>
          </dgm:else>
        </dgm:choose>
      </dgm:else>
    </dgm:choose>
    <dgm:forEach name="wrapper" axis="self" ptType="parTrans">
      <dgm:forEach name="accentRepeat" axis="self">
        <dgm:layoutNode name="imageRepeatNode" styleLbl="node1">
          <dgm:alg type="sp"/>
          <dgm:shape xmlns:r="http://schemas.openxmlformats.org/officeDocument/2006/relationships" type="rect" r:blip="" zOrderOff="-10">
            <dgm:adjLst/>
          </dgm:shape>
          <dgm:presOf axis="self"/>
        </dgm:layoutNode>
      </dgm:forEach>
    </dgm:forEach>
    <dgm:forEach name="Name30" axis="ch" ptType="node" cnt="1">
      <dgm:layoutNode name="parentText_1" styleLbl="node1">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1" styleLbl="node1">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1">
        <dgm:alg type="sp"/>
        <dgm:shape xmlns:r="http://schemas.openxmlformats.org/officeDocument/2006/relationships" r:blip="">
          <dgm:adjLst/>
        </dgm:shape>
        <dgm:presOf/>
        <dgm:constrLst/>
        <dgm:forEach name="Name31" ref="accentRepeat"/>
      </dgm:layoutNode>
    </dgm:forEach>
    <dgm:forEach name="Name32" axis="ch" ptType="node" st="2" cnt="1">
      <dgm:layoutNode name="parentText_2">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2">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2">
        <dgm:alg type="sp"/>
        <dgm:shape xmlns:r="http://schemas.openxmlformats.org/officeDocument/2006/relationships" r:blip="">
          <dgm:adjLst/>
        </dgm:shape>
        <dgm:presOf/>
        <dgm:constrLst/>
        <dgm:forEach name="Name33" ref="accentRepeat"/>
      </dgm:layoutNode>
    </dgm:forEach>
    <dgm:forEach name="Name34" axis="ch" ptType="node" st="3" cnt="1">
      <dgm:layoutNode name="parentText_3">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3">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3">
        <dgm:alg type="sp"/>
        <dgm:shape xmlns:r="http://schemas.openxmlformats.org/officeDocument/2006/relationships" r:blip="">
          <dgm:adjLst/>
        </dgm:shape>
        <dgm:presOf/>
        <dgm:constrLst/>
        <dgm:forEach name="Name35" ref="accentRepeat"/>
      </dgm:layoutNode>
    </dgm:forEach>
    <dgm:forEach name="Name36" axis="ch" ptType="node" st="4" cnt="1">
      <dgm:layoutNode name="parentText_4">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4">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4">
        <dgm:alg type="sp"/>
        <dgm:shape xmlns:r="http://schemas.openxmlformats.org/officeDocument/2006/relationships" r:blip="">
          <dgm:adjLst/>
        </dgm:shape>
        <dgm:presOf/>
        <dgm:constrLst/>
        <dgm:forEach name="Name37" ref="accentRepeat"/>
      </dgm:layoutNode>
    </dgm:forEach>
    <dgm:forEach name="Name38" axis="ch" ptType="node" st="5" cnt="1">
      <dgm:layoutNode name="parentText_5">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5">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5">
        <dgm:alg type="sp"/>
        <dgm:shape xmlns:r="http://schemas.openxmlformats.org/officeDocument/2006/relationships" r:blip="">
          <dgm:adjLst/>
        </dgm:shape>
        <dgm:presOf/>
        <dgm:constrLst/>
        <dgm:forEach name="Name39" ref="accentRepeat"/>
      </dgm:layoutNode>
    </dgm:forEach>
    <dgm:forEach name="Name40" axis="ch" ptType="node" st="6" cnt="1">
      <dgm:layoutNode name="parentText_6">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6">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6">
        <dgm:alg type="sp"/>
        <dgm:shape xmlns:r="http://schemas.openxmlformats.org/officeDocument/2006/relationships" r:blip="">
          <dgm:adjLst/>
        </dgm:shape>
        <dgm:presOf/>
        <dgm:constrLst/>
        <dgm:forEach name="Name41" ref="accentRepeat"/>
      </dgm:layoutNode>
    </dgm:forEach>
    <dgm:forEach name="Name42" axis="ch" ptType="node" st="7" cnt="1">
      <dgm:layoutNode name="parentText_7">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7">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7">
        <dgm:alg type="sp"/>
        <dgm:shape xmlns:r="http://schemas.openxmlformats.org/officeDocument/2006/relationships" r:blip="">
          <dgm:adjLst/>
        </dgm:shape>
        <dgm:presOf/>
        <dgm:constrLst/>
        <dgm:forEach name="Name43"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C03ACC-9B38-40A9-B280-FD942FA63A77}" type="datetimeFigureOut">
              <a:rPr lang="en-GB" smtClean="0"/>
              <a:t>05/05/2023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6B5554-A0D7-4FC8-AE13-80D2F8FC5493}" type="slidenum">
              <a:rPr lang="en-GB" smtClean="0"/>
              <a:t>‹#›</a:t>
            </a:fld>
            <a:endParaRPr lang="en-GB"/>
          </a:p>
        </p:txBody>
      </p:sp>
    </p:spTree>
    <p:extLst>
      <p:ext uri="{BB962C8B-B14F-4D97-AF65-F5344CB8AC3E}">
        <p14:creationId xmlns:p14="http://schemas.microsoft.com/office/powerpoint/2010/main" val="1927786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66B5554-A0D7-4FC8-AE13-80D2F8FC5493}" type="slidenum">
              <a:rPr lang="en-GB" smtClean="0"/>
              <a:t>1</a:t>
            </a:fld>
            <a:endParaRPr lang="en-GB"/>
          </a:p>
        </p:txBody>
      </p:sp>
    </p:spTree>
    <p:extLst>
      <p:ext uri="{BB962C8B-B14F-4D97-AF65-F5344CB8AC3E}">
        <p14:creationId xmlns:p14="http://schemas.microsoft.com/office/powerpoint/2010/main" val="4148463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33895838-7BD4-6446-B33F-7A07EEE72FBF}"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B9C41-CD19-B54A-B2B7-327D5325914C}" type="slidenum">
              <a:rPr lang="en-US" smtClean="0"/>
              <a:t>‹#›</a:t>
            </a:fld>
            <a:endParaRPr lang="en-US"/>
          </a:p>
        </p:txBody>
      </p:sp>
    </p:spTree>
    <p:extLst>
      <p:ext uri="{BB962C8B-B14F-4D97-AF65-F5344CB8AC3E}">
        <p14:creationId xmlns:p14="http://schemas.microsoft.com/office/powerpoint/2010/main" val="2152709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3895838-7BD4-6446-B33F-7A07EEE72FBF}"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B9C41-CD19-B54A-B2B7-327D5325914C}" type="slidenum">
              <a:rPr lang="en-US" smtClean="0"/>
              <a:t>‹#›</a:t>
            </a:fld>
            <a:endParaRPr lang="en-US"/>
          </a:p>
        </p:txBody>
      </p:sp>
    </p:spTree>
    <p:extLst>
      <p:ext uri="{BB962C8B-B14F-4D97-AF65-F5344CB8AC3E}">
        <p14:creationId xmlns:p14="http://schemas.microsoft.com/office/powerpoint/2010/main" val="3823737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3895838-7BD4-6446-B33F-7A07EEE72FBF}"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B9C41-CD19-B54A-B2B7-327D5325914C}" type="slidenum">
              <a:rPr lang="en-US" smtClean="0"/>
              <a:t>‹#›</a:t>
            </a:fld>
            <a:endParaRPr lang="en-US"/>
          </a:p>
        </p:txBody>
      </p:sp>
    </p:spTree>
    <p:extLst>
      <p:ext uri="{BB962C8B-B14F-4D97-AF65-F5344CB8AC3E}">
        <p14:creationId xmlns:p14="http://schemas.microsoft.com/office/powerpoint/2010/main" val="1559070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3895838-7BD4-6446-B33F-7A07EEE72FBF}"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B9C41-CD19-B54A-B2B7-327D5325914C}" type="slidenum">
              <a:rPr lang="en-US" smtClean="0"/>
              <a:t>‹#›</a:t>
            </a:fld>
            <a:endParaRPr lang="en-US"/>
          </a:p>
        </p:txBody>
      </p:sp>
    </p:spTree>
    <p:extLst>
      <p:ext uri="{BB962C8B-B14F-4D97-AF65-F5344CB8AC3E}">
        <p14:creationId xmlns:p14="http://schemas.microsoft.com/office/powerpoint/2010/main" val="83045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3895838-7BD4-6446-B33F-7A07EEE72FBF}"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B9C41-CD19-B54A-B2B7-327D5325914C}" type="slidenum">
              <a:rPr lang="en-US" smtClean="0"/>
              <a:t>‹#›</a:t>
            </a:fld>
            <a:endParaRPr lang="en-US"/>
          </a:p>
        </p:txBody>
      </p:sp>
    </p:spTree>
    <p:extLst>
      <p:ext uri="{BB962C8B-B14F-4D97-AF65-F5344CB8AC3E}">
        <p14:creationId xmlns:p14="http://schemas.microsoft.com/office/powerpoint/2010/main" val="4204150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33895838-7BD4-6446-B33F-7A07EEE72FBF}" type="datetimeFigureOut">
              <a:rPr lang="en-US" smtClean="0"/>
              <a:t>5/5/2023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B9C41-CD19-B54A-B2B7-327D5325914C}" type="slidenum">
              <a:rPr lang="en-US" smtClean="0"/>
              <a:t>‹#›</a:t>
            </a:fld>
            <a:endParaRPr lang="en-US"/>
          </a:p>
        </p:txBody>
      </p:sp>
    </p:spTree>
    <p:extLst>
      <p:ext uri="{BB962C8B-B14F-4D97-AF65-F5344CB8AC3E}">
        <p14:creationId xmlns:p14="http://schemas.microsoft.com/office/powerpoint/2010/main" val="3636563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33895838-7BD4-6446-B33F-7A07EEE72FBF}" type="datetimeFigureOut">
              <a:rPr lang="en-US" smtClean="0"/>
              <a:t>5/5/2023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2B9C41-CD19-B54A-B2B7-327D5325914C}" type="slidenum">
              <a:rPr lang="en-US" smtClean="0"/>
              <a:t>‹#›</a:t>
            </a:fld>
            <a:endParaRPr lang="en-US"/>
          </a:p>
        </p:txBody>
      </p:sp>
    </p:spTree>
    <p:extLst>
      <p:ext uri="{BB962C8B-B14F-4D97-AF65-F5344CB8AC3E}">
        <p14:creationId xmlns:p14="http://schemas.microsoft.com/office/powerpoint/2010/main" val="3447975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33895838-7BD4-6446-B33F-7A07EEE72FBF}" type="datetimeFigureOut">
              <a:rPr lang="en-US" smtClean="0"/>
              <a:t>5/5/2023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2B9C41-CD19-B54A-B2B7-327D5325914C}" type="slidenum">
              <a:rPr lang="en-US" smtClean="0"/>
              <a:t>‹#›</a:t>
            </a:fld>
            <a:endParaRPr lang="en-US"/>
          </a:p>
        </p:txBody>
      </p:sp>
    </p:spTree>
    <p:extLst>
      <p:ext uri="{BB962C8B-B14F-4D97-AF65-F5344CB8AC3E}">
        <p14:creationId xmlns:p14="http://schemas.microsoft.com/office/powerpoint/2010/main" val="2514119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895838-7BD4-6446-B33F-7A07EEE72FBF}" type="datetimeFigureOut">
              <a:rPr lang="en-US" smtClean="0"/>
              <a:t>5/5/2023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2B9C41-CD19-B54A-B2B7-327D5325914C}" type="slidenum">
              <a:rPr lang="en-US" smtClean="0"/>
              <a:t>‹#›</a:t>
            </a:fld>
            <a:endParaRPr lang="en-US"/>
          </a:p>
        </p:txBody>
      </p:sp>
    </p:spTree>
    <p:extLst>
      <p:ext uri="{BB962C8B-B14F-4D97-AF65-F5344CB8AC3E}">
        <p14:creationId xmlns:p14="http://schemas.microsoft.com/office/powerpoint/2010/main" val="57091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33895838-7BD4-6446-B33F-7A07EEE72FBF}" type="datetimeFigureOut">
              <a:rPr lang="en-US" smtClean="0"/>
              <a:t>5/5/2023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B9C41-CD19-B54A-B2B7-327D5325914C}" type="slidenum">
              <a:rPr lang="en-US" smtClean="0"/>
              <a:t>‹#›</a:t>
            </a:fld>
            <a:endParaRPr lang="en-US"/>
          </a:p>
        </p:txBody>
      </p:sp>
    </p:spTree>
    <p:extLst>
      <p:ext uri="{BB962C8B-B14F-4D97-AF65-F5344CB8AC3E}">
        <p14:creationId xmlns:p14="http://schemas.microsoft.com/office/powerpoint/2010/main" val="443084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33895838-7BD4-6446-B33F-7A07EEE72FBF}" type="datetimeFigureOut">
              <a:rPr lang="en-US" smtClean="0"/>
              <a:t>5/5/2023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2B9C41-CD19-B54A-B2B7-327D5325914C}" type="slidenum">
              <a:rPr lang="en-US" smtClean="0"/>
              <a:t>‹#›</a:t>
            </a:fld>
            <a:endParaRPr lang="en-US"/>
          </a:p>
        </p:txBody>
      </p:sp>
    </p:spTree>
    <p:extLst>
      <p:ext uri="{BB962C8B-B14F-4D97-AF65-F5344CB8AC3E}">
        <p14:creationId xmlns:p14="http://schemas.microsoft.com/office/powerpoint/2010/main" val="1400306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95838-7BD4-6446-B33F-7A07EEE72FBF}" type="datetimeFigureOut">
              <a:rPr lang="en-US" smtClean="0"/>
              <a:t>5/5/2023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2B9C41-CD19-B54A-B2B7-327D5325914C}" type="slidenum">
              <a:rPr lang="en-US" smtClean="0"/>
              <a:t>‹#›</a:t>
            </a:fld>
            <a:endParaRPr lang="en-US"/>
          </a:p>
        </p:txBody>
      </p:sp>
    </p:spTree>
    <p:extLst>
      <p:ext uri="{BB962C8B-B14F-4D97-AF65-F5344CB8AC3E}">
        <p14:creationId xmlns:p14="http://schemas.microsoft.com/office/powerpoint/2010/main" val="3872889868"/>
      </p:ext>
    </p:extLst>
  </p:cSld>
  <p:clrMap bg1="lt1" tx1="dk1" bg2="lt2" tx2="dk2" accent1="accent1" accent2="accent2" accent3="accent3" accent4="accent4" accent5="accent5" accent6="accent6" hlink="hlink" folHlink="folHlink"/>
  <p:sldLayoutIdLst>
    <p:sldLayoutId id="2147484183"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 id="214748419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chart" Target="../charts/chart1.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image" Target="../media/image2.jpeg"/><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2">
                <a:lumMod val="75000"/>
              </a:schemeClr>
            </a:gs>
            <a:gs pos="99000">
              <a:schemeClr val="bg1">
                <a:tint val="98000"/>
                <a:satMod val="130000"/>
                <a:shade val="90000"/>
                <a:lumMod val="103000"/>
              </a:schemeClr>
            </a:gs>
            <a:gs pos="100000">
              <a:schemeClr val="bg1">
                <a:shade val="63000"/>
                <a:satMod val="120000"/>
              </a:schemeClr>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68A43-1C59-CF5B-B87F-C1E9169A8E82}"/>
              </a:ext>
            </a:extLst>
          </p:cNvPr>
          <p:cNvSpPr>
            <a:spLocks noGrp="1"/>
          </p:cNvSpPr>
          <p:nvPr>
            <p:ph type="ctrTitle"/>
          </p:nvPr>
        </p:nvSpPr>
        <p:spPr>
          <a:xfrm>
            <a:off x="2049004" y="-8234"/>
            <a:ext cx="8198239" cy="1147442"/>
          </a:xfr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a:noAutofit/>
          </a:bodyPr>
          <a:lstStyle/>
          <a:p>
            <a:r>
              <a:rPr lang="en-US" sz="2800" b="1" dirty="0">
                <a:solidFill>
                  <a:schemeClr val="bg1"/>
                </a:solidFill>
              </a:rPr>
              <a:t>Choosing the right ‘LANE’.</a:t>
            </a:r>
            <a:br>
              <a:rPr lang="en-US" sz="2400" dirty="0">
                <a:solidFill>
                  <a:schemeClr val="bg1"/>
                </a:solidFill>
              </a:rPr>
            </a:br>
            <a:r>
              <a:rPr lang="en-US" sz="2000" dirty="0">
                <a:solidFill>
                  <a:schemeClr val="bg1"/>
                </a:solidFill>
              </a:rPr>
              <a:t>A tool to guide multidisciplinary decision making in patients undertaking emergency laparotomy surgery. </a:t>
            </a:r>
            <a:br>
              <a:rPr lang="en-US" sz="2400" dirty="0">
                <a:solidFill>
                  <a:schemeClr val="bg1"/>
                </a:solidFill>
              </a:rPr>
            </a:br>
            <a:r>
              <a:rPr lang="en-US" sz="800" dirty="0">
                <a:solidFill>
                  <a:schemeClr val="bg1"/>
                </a:solidFill>
              </a:rPr>
              <a:t>Guppy JH, Phillips J, Harpham D. (</a:t>
            </a:r>
            <a:r>
              <a:rPr lang="en-US" sz="700" dirty="0" err="1">
                <a:solidFill>
                  <a:schemeClr val="bg1"/>
                </a:solidFill>
              </a:rPr>
              <a:t>Darent</a:t>
            </a:r>
            <a:r>
              <a:rPr lang="en-US" sz="700" dirty="0">
                <a:solidFill>
                  <a:schemeClr val="bg1"/>
                </a:solidFill>
              </a:rPr>
              <a:t> Valley Hospital, Kent UK)</a:t>
            </a:r>
            <a:endParaRPr lang="en-US" sz="2400" dirty="0">
              <a:solidFill>
                <a:schemeClr val="bg1"/>
              </a:solidFill>
            </a:endParaRPr>
          </a:p>
        </p:txBody>
      </p:sp>
      <p:sp>
        <p:nvSpPr>
          <p:cNvPr id="7" name="TextBox 6">
            <a:extLst>
              <a:ext uri="{FF2B5EF4-FFF2-40B4-BE49-F238E27FC236}">
                <a16:creationId xmlns:a16="http://schemas.microsoft.com/office/drawing/2014/main" id="{B8C5FD17-2A7F-0980-6C82-1FAED89D2301}"/>
              </a:ext>
            </a:extLst>
          </p:cNvPr>
          <p:cNvSpPr txBox="1"/>
          <p:nvPr/>
        </p:nvSpPr>
        <p:spPr>
          <a:xfrm>
            <a:off x="222592" y="3899720"/>
            <a:ext cx="2793280" cy="2292935"/>
          </a:xfrm>
          <a:prstGeom prst="rect">
            <a:avLst/>
          </a:prstGeom>
          <a:solidFill>
            <a:schemeClr val="accent2">
              <a:lumMod val="5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a:solidFill>
                  <a:schemeClr val="bg1"/>
                </a:solidFill>
              </a:rPr>
              <a:t>Methods</a:t>
            </a:r>
          </a:p>
          <a:p>
            <a:endParaRPr lang="en-US" sz="1100" b="1" dirty="0">
              <a:solidFill>
                <a:schemeClr val="bg1"/>
              </a:solidFill>
            </a:endParaRPr>
          </a:p>
          <a:p>
            <a:pPr algn="just"/>
            <a:r>
              <a:rPr lang="en-US" sz="1100" dirty="0">
                <a:solidFill>
                  <a:schemeClr val="bg1"/>
                </a:solidFill>
              </a:rPr>
              <a:t>Retrospective data was collected and </a:t>
            </a:r>
            <a:r>
              <a:rPr lang="en-US" sz="1100" dirty="0" err="1">
                <a:solidFill>
                  <a:schemeClr val="bg1"/>
                </a:solidFill>
              </a:rPr>
              <a:t>analysed</a:t>
            </a:r>
            <a:r>
              <a:rPr lang="en-US" sz="1100" dirty="0">
                <a:solidFill>
                  <a:schemeClr val="bg1"/>
                </a:solidFill>
              </a:rPr>
              <a:t> from six patients who died within 72 hours of undertaking emergency laparotomy surgery in a district general hospital.  These findings were compared to National Emergency Laparotomy Audit (NELA) early mortality data</a:t>
            </a:r>
            <a:r>
              <a:rPr lang="en-US" sz="1100" b="1" baseline="30000" dirty="0">
                <a:solidFill>
                  <a:schemeClr val="bg1"/>
                </a:solidFill>
              </a:rPr>
              <a:t>3</a:t>
            </a:r>
            <a:r>
              <a:rPr lang="en-US" sz="1100" dirty="0">
                <a:solidFill>
                  <a:schemeClr val="bg1"/>
                </a:solidFill>
              </a:rPr>
              <a:t> (Figure 2)  Based on this a simple risk stratification tool “LANE” (Figure 1</a:t>
            </a:r>
            <a:r>
              <a:rPr lang="en-US" sz="1100">
                <a:solidFill>
                  <a:schemeClr val="bg1"/>
                </a:solidFill>
              </a:rPr>
              <a:t>) was devised to </a:t>
            </a:r>
            <a:r>
              <a:rPr lang="en-US" sz="1100" dirty="0">
                <a:solidFill>
                  <a:schemeClr val="bg1"/>
                </a:solidFill>
              </a:rPr>
              <a:t>trigger QF conversations and guide pre-operative multidisciplinary decision </a:t>
            </a:r>
            <a:r>
              <a:rPr lang="en-US" sz="1100">
                <a:solidFill>
                  <a:schemeClr val="bg1"/>
                </a:solidFill>
              </a:rPr>
              <a:t>making.</a:t>
            </a:r>
            <a:endParaRPr lang="en-US" sz="1100" dirty="0">
              <a:solidFill>
                <a:schemeClr val="bg1"/>
              </a:solidFill>
            </a:endParaRPr>
          </a:p>
        </p:txBody>
      </p:sp>
      <p:graphicFrame>
        <p:nvGraphicFramePr>
          <p:cNvPr id="8" name="Content Placeholder 2">
            <a:extLst>
              <a:ext uri="{FF2B5EF4-FFF2-40B4-BE49-F238E27FC236}">
                <a16:creationId xmlns:a16="http://schemas.microsoft.com/office/drawing/2014/main" id="{B544E5E6-BEF4-7C1F-E2E2-44B62616D685}"/>
              </a:ext>
            </a:extLst>
          </p:cNvPr>
          <p:cNvGraphicFramePr>
            <a:graphicFrameLocks/>
          </p:cNvGraphicFramePr>
          <p:nvPr>
            <p:extLst>
              <p:ext uri="{D42A27DB-BD31-4B8C-83A1-F6EECF244321}">
                <p14:modId xmlns:p14="http://schemas.microsoft.com/office/powerpoint/2010/main" val="1302826199"/>
              </p:ext>
            </p:extLst>
          </p:nvPr>
        </p:nvGraphicFramePr>
        <p:xfrm>
          <a:off x="3617843" y="1285672"/>
          <a:ext cx="4967731" cy="18752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a:extLst>
              <a:ext uri="{FF2B5EF4-FFF2-40B4-BE49-F238E27FC236}">
                <a16:creationId xmlns:a16="http://schemas.microsoft.com/office/drawing/2014/main" id="{8323A1FA-D35C-4E57-FB18-E2F48A0FBC7C}"/>
              </a:ext>
            </a:extLst>
          </p:cNvPr>
          <p:cNvSpPr txBox="1"/>
          <p:nvPr/>
        </p:nvSpPr>
        <p:spPr>
          <a:xfrm>
            <a:off x="3195741" y="3942809"/>
            <a:ext cx="2985068" cy="307777"/>
          </a:xfrm>
          <a:prstGeom prst="rect">
            <a:avLst/>
          </a:prstGeom>
          <a:noFill/>
        </p:spPr>
        <p:txBody>
          <a:bodyPr wrap="square" rtlCol="0">
            <a:spAutoFit/>
          </a:bodyPr>
          <a:lstStyle/>
          <a:p>
            <a:pPr algn="ctr"/>
            <a:r>
              <a:rPr lang="en-US" sz="1400" dirty="0">
                <a:solidFill>
                  <a:schemeClr val="bg1"/>
                </a:solidFill>
              </a:rPr>
              <a:t>Mortality Indicators</a:t>
            </a:r>
          </a:p>
        </p:txBody>
      </p:sp>
      <p:sp>
        <p:nvSpPr>
          <p:cNvPr id="16" name="Content Placeholder 2">
            <a:extLst>
              <a:ext uri="{FF2B5EF4-FFF2-40B4-BE49-F238E27FC236}">
                <a16:creationId xmlns:a16="http://schemas.microsoft.com/office/drawing/2014/main" id="{0F90990C-3641-0633-5FB0-AF6F32AF4BD5}"/>
              </a:ext>
            </a:extLst>
          </p:cNvPr>
          <p:cNvSpPr txBox="1">
            <a:spLocks/>
          </p:cNvSpPr>
          <p:nvPr/>
        </p:nvSpPr>
        <p:spPr>
          <a:xfrm>
            <a:off x="-1" y="6307646"/>
            <a:ext cx="12192000" cy="550351"/>
          </a:xfrm>
          <a:prstGeom prst="rect">
            <a:avLst/>
          </a:prstGeom>
        </p:spPr>
        <p:txBody>
          <a:bodyPr vert="horz" lIns="91440" tIns="45720" rIns="91440" bIns="45720" rtlCol="0" anchor="ctr">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28600" indent="-228600" algn="l">
              <a:lnSpc>
                <a:spcPct val="120000"/>
              </a:lnSpc>
              <a:spcBef>
                <a:spcPts val="0"/>
              </a:spcBef>
              <a:buAutoNum type="arabicPeriod"/>
            </a:pPr>
            <a:r>
              <a:rPr lang="en-GB" sz="900" dirty="0"/>
              <a:t>Sokol DK. The slipperiness of futility. BMJ. 2009 Jun 5;338.</a:t>
            </a:r>
          </a:p>
          <a:p>
            <a:pPr marL="228600" indent="-228600" algn="l">
              <a:lnSpc>
                <a:spcPct val="120000"/>
              </a:lnSpc>
              <a:spcBef>
                <a:spcPts val="0"/>
              </a:spcBef>
              <a:buAutoNum type="arabicPeriod"/>
            </a:pPr>
            <a:r>
              <a:rPr lang="en-GB" sz="900" dirty="0"/>
              <a:t>Wilson A, </a:t>
            </a:r>
            <a:r>
              <a:rPr lang="en-GB" sz="900" dirty="0" err="1"/>
              <a:t>Ronnekleiv</a:t>
            </a:r>
            <a:r>
              <a:rPr lang="en-GB" sz="900" dirty="0"/>
              <a:t>-Kelly SM, </a:t>
            </a:r>
            <a:r>
              <a:rPr lang="en-GB" sz="900" dirty="0" err="1"/>
              <a:t>Pawlic</a:t>
            </a:r>
            <a:r>
              <a:rPr lang="en-GB" sz="900" dirty="0"/>
              <a:t> TM. Regret in surgical decisions making: A systematic review of patient and physician perspectives. World J Surg. 2017. 41(6) 1454-1465</a:t>
            </a:r>
          </a:p>
          <a:p>
            <a:pPr algn="l">
              <a:lnSpc>
                <a:spcPct val="120000"/>
              </a:lnSpc>
              <a:spcBef>
                <a:spcPts val="0"/>
              </a:spcBef>
            </a:pPr>
            <a:r>
              <a:rPr lang="en-GB" sz="900" dirty="0"/>
              <a:t>3.    </a:t>
            </a:r>
            <a:r>
              <a:rPr lang="en-GB" sz="900" dirty="0" err="1"/>
              <a:t>Javanmard-Emamghissi</a:t>
            </a:r>
            <a:r>
              <a:rPr lang="en-GB" sz="900" dirty="0"/>
              <a:t> H, </a:t>
            </a:r>
            <a:r>
              <a:rPr lang="en-GB" sz="900" dirty="0" err="1"/>
              <a:t>Doleman</a:t>
            </a:r>
            <a:r>
              <a:rPr lang="en-GB" sz="900" dirty="0"/>
              <a:t> B, Lund JN, Frisby J, Lockwood S, Hare S, </a:t>
            </a:r>
            <a:r>
              <a:rPr lang="en-GB" sz="900" dirty="0" err="1"/>
              <a:t>Moug</a:t>
            </a:r>
            <a:r>
              <a:rPr lang="en-GB" sz="900" dirty="0"/>
              <a:t> S, Tierney G. Quantitative futility in emergency laparotomy: an exploration of early-postoperative death in the National Emergency Laparotomy Audit. Techniques in Coloproctology. 2023 Jan 7:1-0.</a:t>
            </a:r>
          </a:p>
        </p:txBody>
      </p:sp>
      <p:sp>
        <p:nvSpPr>
          <p:cNvPr id="9" name="TextBox 8">
            <a:extLst>
              <a:ext uri="{FF2B5EF4-FFF2-40B4-BE49-F238E27FC236}">
                <a16:creationId xmlns:a16="http://schemas.microsoft.com/office/drawing/2014/main" id="{B8C5FD17-2A7F-0980-6C82-1FAED89D2301}"/>
              </a:ext>
            </a:extLst>
          </p:cNvPr>
          <p:cNvSpPr txBox="1"/>
          <p:nvPr/>
        </p:nvSpPr>
        <p:spPr>
          <a:xfrm>
            <a:off x="222592" y="1254045"/>
            <a:ext cx="2793280" cy="2508379"/>
          </a:xfrm>
          <a:prstGeom prst="rect">
            <a:avLst/>
          </a:prstGeom>
          <a:solidFill>
            <a:schemeClr val="accent2">
              <a:lumMod val="5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a:solidFill>
                  <a:schemeClr val="bg1"/>
                </a:solidFill>
              </a:rPr>
              <a:t>Introduction</a:t>
            </a:r>
          </a:p>
          <a:p>
            <a:pPr algn="just"/>
            <a:endParaRPr lang="en-US" sz="1100" dirty="0">
              <a:solidFill>
                <a:schemeClr val="bg1"/>
              </a:solidFill>
            </a:endParaRPr>
          </a:p>
          <a:p>
            <a:pPr algn="just"/>
            <a:r>
              <a:rPr lang="en-US" sz="1100" dirty="0">
                <a:solidFill>
                  <a:schemeClr val="bg1"/>
                </a:solidFill>
              </a:rPr>
              <a:t>Quantitative futility (QF) is the  likelihood of direct intervention failure</a:t>
            </a:r>
            <a:r>
              <a:rPr lang="en-US" sz="1100" b="1" baseline="30000" dirty="0">
                <a:solidFill>
                  <a:schemeClr val="bg1"/>
                </a:solidFill>
              </a:rPr>
              <a:t>1</a:t>
            </a:r>
            <a:r>
              <a:rPr lang="en-US" sz="1100" dirty="0">
                <a:solidFill>
                  <a:schemeClr val="bg1"/>
                </a:solidFill>
              </a:rPr>
              <a:t>.</a:t>
            </a:r>
            <a:r>
              <a:rPr lang="en-US" sz="1100" b="1" baseline="30000" dirty="0">
                <a:solidFill>
                  <a:schemeClr val="bg1"/>
                </a:solidFill>
              </a:rPr>
              <a:t>   </a:t>
            </a:r>
            <a:r>
              <a:rPr lang="en-US" sz="1100" dirty="0">
                <a:solidFill>
                  <a:schemeClr val="bg1"/>
                </a:solidFill>
              </a:rPr>
              <a:t>Failure to </a:t>
            </a:r>
            <a:r>
              <a:rPr lang="en-US" sz="1100" dirty="0" err="1">
                <a:solidFill>
                  <a:schemeClr val="bg1"/>
                </a:solidFill>
              </a:rPr>
              <a:t>recognise</a:t>
            </a:r>
            <a:r>
              <a:rPr lang="en-US" sz="1100" dirty="0">
                <a:solidFill>
                  <a:schemeClr val="bg1"/>
                </a:solidFill>
              </a:rPr>
              <a:t> QF can have significant consequences for patients (post operative regret), families (complex grief) and healthcare staff (moral distress and burnout). One in seven patients regret having major surgery and this is associated with post operative complications</a:t>
            </a:r>
            <a:r>
              <a:rPr lang="en-US" sz="1100" b="1" baseline="30000" dirty="0">
                <a:solidFill>
                  <a:schemeClr val="bg1"/>
                </a:solidFill>
              </a:rPr>
              <a:t>2</a:t>
            </a:r>
            <a:r>
              <a:rPr lang="en-US" sz="1100" dirty="0">
                <a:solidFill>
                  <a:schemeClr val="bg1"/>
                </a:solidFill>
              </a:rPr>
              <a:t>.   These concerns have been highlighted in recent publications reviewing national early mortality data in   emergency laparotomy patients</a:t>
            </a:r>
            <a:r>
              <a:rPr lang="en-US" sz="1100" b="1" baseline="30000" dirty="0">
                <a:solidFill>
                  <a:schemeClr val="bg1"/>
                </a:solidFill>
              </a:rPr>
              <a:t>3</a:t>
            </a:r>
            <a:r>
              <a:rPr lang="en-US" sz="1100" dirty="0">
                <a:solidFill>
                  <a:schemeClr val="bg1"/>
                </a:solidFill>
              </a:rPr>
              <a:t>.</a:t>
            </a:r>
          </a:p>
        </p:txBody>
      </p:sp>
      <p:sp>
        <p:nvSpPr>
          <p:cNvPr id="10" name="TextBox 9">
            <a:extLst>
              <a:ext uri="{FF2B5EF4-FFF2-40B4-BE49-F238E27FC236}">
                <a16:creationId xmlns:a16="http://schemas.microsoft.com/office/drawing/2014/main" id="{24E93FD5-FD0A-35EA-A941-ADAFBEC13CFA}"/>
              </a:ext>
            </a:extLst>
          </p:cNvPr>
          <p:cNvSpPr txBox="1"/>
          <p:nvPr/>
        </p:nvSpPr>
        <p:spPr>
          <a:xfrm>
            <a:off x="9086174" y="3927878"/>
            <a:ext cx="2897622" cy="2292935"/>
          </a:xfrm>
          <a:prstGeom prst="rect">
            <a:avLst/>
          </a:prstGeom>
          <a:solidFill>
            <a:schemeClr val="accent2">
              <a:lumMod val="5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a:solidFill>
                  <a:schemeClr val="bg1"/>
                </a:solidFill>
              </a:rPr>
              <a:t>Conclusion</a:t>
            </a:r>
          </a:p>
          <a:p>
            <a:endParaRPr lang="en-US" sz="1100" b="1" dirty="0">
              <a:solidFill>
                <a:schemeClr val="bg1"/>
              </a:solidFill>
            </a:endParaRPr>
          </a:p>
          <a:p>
            <a:pPr marL="171450" indent="-171450">
              <a:buFont typeface="Arial" panose="020B0604020202020204" pitchFamily="34" charset="0"/>
              <a:buChar char="•"/>
            </a:pPr>
            <a:r>
              <a:rPr lang="en-US" sz="1100" dirty="0">
                <a:solidFill>
                  <a:schemeClr val="bg1"/>
                </a:solidFill>
              </a:rPr>
              <a:t>QF can potentially be predicted pre-operatively, helping to guide management decisions for both patients and clinicians.</a:t>
            </a:r>
          </a:p>
          <a:p>
            <a:pPr marL="171450" indent="-171450">
              <a:buFont typeface="Arial" panose="020B0604020202020204" pitchFamily="34" charset="0"/>
              <a:buChar char="•"/>
            </a:pPr>
            <a:r>
              <a:rPr lang="en-US" sz="1100" dirty="0">
                <a:solidFill>
                  <a:schemeClr val="bg1"/>
                </a:solidFill>
              </a:rPr>
              <a:t>Existing scoring tools were often missed, inaccurate or incomplete.</a:t>
            </a:r>
            <a:endParaRPr lang="en-US" sz="1100" b="1" dirty="0">
              <a:solidFill>
                <a:schemeClr val="bg1"/>
              </a:solidFill>
            </a:endParaRPr>
          </a:p>
          <a:p>
            <a:pPr marL="171450" indent="-171450">
              <a:buFont typeface="Arial" panose="020B0604020202020204" pitchFamily="34" charset="0"/>
              <a:buChar char="•"/>
            </a:pPr>
            <a:r>
              <a:rPr lang="en-US" sz="1100" dirty="0">
                <a:solidFill>
                  <a:schemeClr val="bg1"/>
                </a:solidFill>
              </a:rPr>
              <a:t>The LANE screening tool adapts existing metrics to address this.  This simple tool can be </a:t>
            </a:r>
            <a:r>
              <a:rPr lang="en-US" sz="1100" dirty="0" err="1">
                <a:solidFill>
                  <a:schemeClr val="bg1"/>
                </a:solidFill>
              </a:rPr>
              <a:t>utilised</a:t>
            </a:r>
            <a:r>
              <a:rPr lang="en-US" sz="1100" dirty="0">
                <a:solidFill>
                  <a:schemeClr val="bg1"/>
                </a:solidFill>
              </a:rPr>
              <a:t> by surgeons and </a:t>
            </a:r>
            <a:r>
              <a:rPr lang="en-US" sz="1100" dirty="0" err="1">
                <a:solidFill>
                  <a:schemeClr val="bg1"/>
                </a:solidFill>
              </a:rPr>
              <a:t>anaesthetists</a:t>
            </a:r>
            <a:r>
              <a:rPr lang="en-US" sz="1100" dirty="0">
                <a:solidFill>
                  <a:schemeClr val="bg1"/>
                </a:solidFill>
              </a:rPr>
              <a:t> to identify patients at high risk of QF early and subsequently trigger timely multidisciplinary conversations surrounding future care. </a:t>
            </a:r>
          </a:p>
        </p:txBody>
      </p:sp>
      <p:graphicFrame>
        <p:nvGraphicFramePr>
          <p:cNvPr id="3" name="Content Placeholder 3">
            <a:extLst>
              <a:ext uri="{FF2B5EF4-FFF2-40B4-BE49-F238E27FC236}">
                <a16:creationId xmlns:a16="http://schemas.microsoft.com/office/drawing/2014/main" id="{DB187D3D-32DD-4001-27F1-01F21F59BE24}"/>
              </a:ext>
            </a:extLst>
          </p:cNvPr>
          <p:cNvGraphicFramePr>
            <a:graphicFrameLocks/>
          </p:cNvGraphicFramePr>
          <p:nvPr>
            <p:extLst>
              <p:ext uri="{D42A27DB-BD31-4B8C-83A1-F6EECF244321}">
                <p14:modId xmlns:p14="http://schemas.microsoft.com/office/powerpoint/2010/main" val="2462895326"/>
              </p:ext>
            </p:extLst>
          </p:nvPr>
        </p:nvGraphicFramePr>
        <p:xfrm>
          <a:off x="2049004" y="4153967"/>
          <a:ext cx="5316988" cy="150443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4" name="Chart 3">
            <a:extLst>
              <a:ext uri="{FF2B5EF4-FFF2-40B4-BE49-F238E27FC236}">
                <a16:creationId xmlns:a16="http://schemas.microsoft.com/office/drawing/2014/main" id="{B3078B81-21AD-C13E-38F7-55B36EB4D693}"/>
              </a:ext>
            </a:extLst>
          </p:cNvPr>
          <p:cNvGraphicFramePr/>
          <p:nvPr>
            <p:extLst>
              <p:ext uri="{D42A27DB-BD31-4B8C-83A1-F6EECF244321}">
                <p14:modId xmlns:p14="http://schemas.microsoft.com/office/powerpoint/2010/main" val="1589412559"/>
              </p:ext>
            </p:extLst>
          </p:nvPr>
        </p:nvGraphicFramePr>
        <p:xfrm>
          <a:off x="6347132" y="3848945"/>
          <a:ext cx="2570119" cy="2169825"/>
        </p:xfrm>
        <a:graphic>
          <a:graphicData uri="http://schemas.openxmlformats.org/drawingml/2006/chart">
            <c:chart xmlns:c="http://schemas.openxmlformats.org/drawingml/2006/chart" xmlns:r="http://schemas.openxmlformats.org/officeDocument/2006/relationships" r:id="rId13"/>
          </a:graphicData>
        </a:graphic>
      </p:graphicFrame>
      <p:sp>
        <p:nvSpPr>
          <p:cNvPr id="5" name="TextBox 4">
            <a:extLst>
              <a:ext uri="{FF2B5EF4-FFF2-40B4-BE49-F238E27FC236}">
                <a16:creationId xmlns:a16="http://schemas.microsoft.com/office/drawing/2014/main" id="{9A5AAEE3-7266-E296-A82E-B54FA35756D6}"/>
              </a:ext>
            </a:extLst>
          </p:cNvPr>
          <p:cNvSpPr txBox="1"/>
          <p:nvPr/>
        </p:nvSpPr>
        <p:spPr>
          <a:xfrm>
            <a:off x="3270892" y="3218297"/>
            <a:ext cx="5314682" cy="415498"/>
          </a:xfrm>
          <a:prstGeom prst="rect">
            <a:avLst/>
          </a:prstGeom>
          <a:noFill/>
        </p:spPr>
        <p:txBody>
          <a:bodyPr wrap="square" rtlCol="0">
            <a:spAutoFit/>
          </a:bodyPr>
          <a:lstStyle/>
          <a:p>
            <a:pPr algn="ctr"/>
            <a:r>
              <a:rPr lang="en-US" sz="1050" dirty="0">
                <a:solidFill>
                  <a:schemeClr val="bg1"/>
                </a:solidFill>
              </a:rPr>
              <a:t>Figure 1: Simple pre-operative risk stratification tool for surgeons and </a:t>
            </a:r>
            <a:r>
              <a:rPr lang="en-US" sz="1050" dirty="0" err="1">
                <a:solidFill>
                  <a:schemeClr val="bg1"/>
                </a:solidFill>
              </a:rPr>
              <a:t>anaesthetists</a:t>
            </a:r>
            <a:r>
              <a:rPr lang="en-US" sz="1050" dirty="0">
                <a:solidFill>
                  <a:schemeClr val="bg1"/>
                </a:solidFill>
              </a:rPr>
              <a:t> to trigger QF multidisciplinary discussions.</a:t>
            </a:r>
          </a:p>
        </p:txBody>
      </p:sp>
      <p:sp>
        <p:nvSpPr>
          <p:cNvPr id="6" name="TextBox 5">
            <a:extLst>
              <a:ext uri="{FF2B5EF4-FFF2-40B4-BE49-F238E27FC236}">
                <a16:creationId xmlns:a16="http://schemas.microsoft.com/office/drawing/2014/main" id="{37076982-9015-67D6-7AD0-528A247D3763}"/>
              </a:ext>
            </a:extLst>
          </p:cNvPr>
          <p:cNvSpPr txBox="1"/>
          <p:nvPr/>
        </p:nvSpPr>
        <p:spPr>
          <a:xfrm>
            <a:off x="3270892" y="5789485"/>
            <a:ext cx="2840636" cy="369332"/>
          </a:xfrm>
          <a:prstGeom prst="rect">
            <a:avLst/>
          </a:prstGeom>
          <a:noFill/>
        </p:spPr>
        <p:txBody>
          <a:bodyPr wrap="square" rtlCol="0">
            <a:spAutoFit/>
          </a:bodyPr>
          <a:lstStyle/>
          <a:p>
            <a:r>
              <a:rPr lang="en-US" sz="900" dirty="0">
                <a:solidFill>
                  <a:schemeClr val="bg1"/>
                </a:solidFill>
              </a:rPr>
              <a:t>Figure 2: Peri-op mortality indicators, based on NELA data</a:t>
            </a:r>
            <a:r>
              <a:rPr lang="en-US" sz="900" baseline="30000" dirty="0">
                <a:solidFill>
                  <a:schemeClr val="bg1"/>
                </a:solidFill>
              </a:rPr>
              <a:t>3</a:t>
            </a:r>
            <a:r>
              <a:rPr lang="en-US" sz="900" dirty="0">
                <a:solidFill>
                  <a:schemeClr val="bg1"/>
                </a:solidFill>
              </a:rPr>
              <a:t>.</a:t>
            </a:r>
          </a:p>
        </p:txBody>
      </p:sp>
      <p:sp>
        <p:nvSpPr>
          <p:cNvPr id="11" name="TextBox 10">
            <a:extLst>
              <a:ext uri="{FF2B5EF4-FFF2-40B4-BE49-F238E27FC236}">
                <a16:creationId xmlns:a16="http://schemas.microsoft.com/office/drawing/2014/main" id="{2AF303D9-FB0C-C3C0-0853-32E17312A987}"/>
              </a:ext>
            </a:extLst>
          </p:cNvPr>
          <p:cNvSpPr txBox="1"/>
          <p:nvPr/>
        </p:nvSpPr>
        <p:spPr>
          <a:xfrm>
            <a:off x="6439049" y="5858735"/>
            <a:ext cx="2360949" cy="230832"/>
          </a:xfrm>
          <a:prstGeom prst="rect">
            <a:avLst/>
          </a:prstGeom>
          <a:noFill/>
        </p:spPr>
        <p:txBody>
          <a:bodyPr wrap="square" rtlCol="0">
            <a:spAutoFit/>
          </a:bodyPr>
          <a:lstStyle/>
          <a:p>
            <a:r>
              <a:rPr lang="en-US" sz="900" dirty="0">
                <a:solidFill>
                  <a:schemeClr val="bg1"/>
                </a:solidFill>
              </a:rPr>
              <a:t>Figure 3: NELA risk scores for n=6.</a:t>
            </a:r>
          </a:p>
        </p:txBody>
      </p:sp>
      <p:sp>
        <p:nvSpPr>
          <p:cNvPr id="12" name="Rounded Rectangle 11">
            <a:extLst>
              <a:ext uri="{FF2B5EF4-FFF2-40B4-BE49-F238E27FC236}">
                <a16:creationId xmlns:a16="http://schemas.microsoft.com/office/drawing/2014/main" id="{988C9797-B6BA-0C77-7744-AAD767EC2C57}"/>
              </a:ext>
            </a:extLst>
          </p:cNvPr>
          <p:cNvSpPr/>
          <p:nvPr/>
        </p:nvSpPr>
        <p:spPr>
          <a:xfrm>
            <a:off x="3270892" y="1252308"/>
            <a:ext cx="5621024" cy="2489062"/>
          </a:xfrm>
          <a:prstGeom prst="roundRect">
            <a:avLst>
              <a:gd name="adj" fmla="val 4040"/>
            </a:avLst>
          </a:prstGeom>
          <a:no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Rounded Rectangle 12">
            <a:extLst>
              <a:ext uri="{FF2B5EF4-FFF2-40B4-BE49-F238E27FC236}">
                <a16:creationId xmlns:a16="http://schemas.microsoft.com/office/drawing/2014/main" id="{16517D67-9A09-96BB-C520-D191577E6DC8}"/>
              </a:ext>
            </a:extLst>
          </p:cNvPr>
          <p:cNvSpPr/>
          <p:nvPr/>
        </p:nvSpPr>
        <p:spPr>
          <a:xfrm>
            <a:off x="3211471" y="3899720"/>
            <a:ext cx="2975207" cy="2300351"/>
          </a:xfrm>
          <a:prstGeom prst="roundRect">
            <a:avLst>
              <a:gd name="adj" fmla="val 4040"/>
            </a:avLst>
          </a:prstGeom>
          <a:no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 name="Rounded Rectangle 16">
            <a:extLst>
              <a:ext uri="{FF2B5EF4-FFF2-40B4-BE49-F238E27FC236}">
                <a16:creationId xmlns:a16="http://schemas.microsoft.com/office/drawing/2014/main" id="{4A5EC5E0-B2AB-B4AE-1217-C1CC886BFD94}"/>
              </a:ext>
            </a:extLst>
          </p:cNvPr>
          <p:cNvSpPr/>
          <p:nvPr/>
        </p:nvSpPr>
        <p:spPr>
          <a:xfrm>
            <a:off x="6347132" y="3904297"/>
            <a:ext cx="2544784" cy="2295774"/>
          </a:xfrm>
          <a:prstGeom prst="roundRect">
            <a:avLst>
              <a:gd name="adj" fmla="val 4040"/>
            </a:avLst>
          </a:prstGeom>
          <a:no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1" name="Picture 20" descr="Graphical user interface, application&#10;&#10;Description automatically generated">
            <a:extLst>
              <a:ext uri="{FF2B5EF4-FFF2-40B4-BE49-F238E27FC236}">
                <a16:creationId xmlns:a16="http://schemas.microsoft.com/office/drawing/2014/main" id="{BACD2C71-A16E-7B4B-04FF-50997F5A1CF2}"/>
              </a:ext>
            </a:extLst>
          </p:cNvPr>
          <p:cNvPicPr>
            <a:picLocks noChangeAspect="1"/>
          </p:cNvPicPr>
          <p:nvPr/>
        </p:nvPicPr>
        <p:blipFill>
          <a:blip r:embed="rId14"/>
          <a:stretch>
            <a:fillRect/>
          </a:stretch>
        </p:blipFill>
        <p:spPr>
          <a:xfrm>
            <a:off x="10247243" y="-8234"/>
            <a:ext cx="1944757" cy="1088036"/>
          </a:xfrm>
          <a:prstGeom prst="rect">
            <a:avLst/>
          </a:prstGeom>
        </p:spPr>
      </p:pic>
      <p:pic>
        <p:nvPicPr>
          <p:cNvPr id="22" name="Picture 21">
            <a:extLst>
              <a:ext uri="{FF2B5EF4-FFF2-40B4-BE49-F238E27FC236}">
                <a16:creationId xmlns:a16="http://schemas.microsoft.com/office/drawing/2014/main" id="{9039D30D-1431-097D-1A97-04B5F23C5D4B}"/>
              </a:ext>
            </a:extLst>
          </p:cNvPr>
          <p:cNvPicPr>
            <a:picLocks noChangeAspect="1"/>
          </p:cNvPicPr>
          <p:nvPr/>
        </p:nvPicPr>
        <p:blipFill>
          <a:blip r:embed="rId15"/>
          <a:stretch>
            <a:fillRect/>
          </a:stretch>
        </p:blipFill>
        <p:spPr>
          <a:xfrm>
            <a:off x="0" y="-8234"/>
            <a:ext cx="2049004" cy="1147442"/>
          </a:xfrm>
          <a:prstGeom prst="rect">
            <a:avLst/>
          </a:prstGeom>
        </p:spPr>
      </p:pic>
      <p:sp>
        <p:nvSpPr>
          <p:cNvPr id="23" name="TextBox 22">
            <a:extLst>
              <a:ext uri="{FF2B5EF4-FFF2-40B4-BE49-F238E27FC236}">
                <a16:creationId xmlns:a16="http://schemas.microsoft.com/office/drawing/2014/main" id="{8356062C-D60D-DA7D-F9F2-43797963D7B6}"/>
              </a:ext>
            </a:extLst>
          </p:cNvPr>
          <p:cNvSpPr txBox="1"/>
          <p:nvPr/>
        </p:nvSpPr>
        <p:spPr>
          <a:xfrm>
            <a:off x="9105993" y="1252308"/>
            <a:ext cx="2897621" cy="2462213"/>
          </a:xfrm>
          <a:prstGeom prst="rect">
            <a:avLst/>
          </a:prstGeom>
          <a:solidFill>
            <a:schemeClr val="accent2">
              <a:lumMod val="5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a:solidFill>
                  <a:schemeClr val="bg1"/>
                </a:solidFill>
              </a:rPr>
              <a:t>Results</a:t>
            </a:r>
          </a:p>
          <a:p>
            <a:endParaRPr lang="en-US" sz="1100" b="1" dirty="0">
              <a:solidFill>
                <a:schemeClr val="bg1"/>
              </a:solidFill>
            </a:endParaRPr>
          </a:p>
          <a:p>
            <a:pPr marL="171450" indent="-171450">
              <a:buFont typeface="Arial" panose="020B0604020202020204" pitchFamily="34" charset="0"/>
              <a:buChar char="•"/>
            </a:pPr>
            <a:r>
              <a:rPr lang="en-US" sz="1100" dirty="0">
                <a:solidFill>
                  <a:schemeClr val="bg1"/>
                </a:solidFill>
              </a:rPr>
              <a:t>All 6 patients were:</a:t>
            </a:r>
          </a:p>
          <a:p>
            <a:pPr marL="628650" lvl="1" indent="-171450">
              <a:buFont typeface="Arial" panose="020B0604020202020204" pitchFamily="34" charset="0"/>
              <a:buChar char="•"/>
            </a:pPr>
            <a:r>
              <a:rPr lang="en-US" sz="1100" dirty="0">
                <a:solidFill>
                  <a:schemeClr val="bg1"/>
                </a:solidFill>
              </a:rPr>
              <a:t>Elderly (Age 74-88)</a:t>
            </a:r>
          </a:p>
          <a:p>
            <a:pPr marL="628650" lvl="1" indent="-171450">
              <a:buFont typeface="Arial" panose="020B0604020202020204" pitchFamily="34" charset="0"/>
              <a:buChar char="•"/>
            </a:pPr>
            <a:r>
              <a:rPr lang="en-US" sz="1100" dirty="0" err="1">
                <a:solidFill>
                  <a:schemeClr val="bg1"/>
                </a:solidFill>
              </a:rPr>
              <a:t>Polymorbid</a:t>
            </a:r>
            <a:r>
              <a:rPr lang="en-US" sz="1100" dirty="0">
                <a:solidFill>
                  <a:schemeClr val="bg1"/>
                </a:solidFill>
              </a:rPr>
              <a:t> (Mean </a:t>
            </a:r>
            <a:r>
              <a:rPr lang="en-US" sz="1100" dirty="0" err="1">
                <a:solidFill>
                  <a:schemeClr val="bg1"/>
                </a:solidFill>
              </a:rPr>
              <a:t>Charlson</a:t>
            </a:r>
            <a:r>
              <a:rPr lang="en-US" sz="1100" dirty="0">
                <a:solidFill>
                  <a:schemeClr val="bg1"/>
                </a:solidFill>
              </a:rPr>
              <a:t> Comorbidity Index 7.8)</a:t>
            </a:r>
          </a:p>
          <a:p>
            <a:pPr marL="628650" lvl="1" indent="-171450">
              <a:buFont typeface="Arial" panose="020B0604020202020204" pitchFamily="34" charset="0"/>
              <a:buChar char="•"/>
            </a:pPr>
            <a:r>
              <a:rPr lang="en-US" sz="1100" dirty="0">
                <a:solidFill>
                  <a:schemeClr val="bg1"/>
                </a:solidFill>
              </a:rPr>
              <a:t>Frail (Clinical Frailty Scores 4-6)</a:t>
            </a:r>
          </a:p>
          <a:p>
            <a:pPr marL="628650" lvl="1" indent="-171450">
              <a:buFont typeface="Arial" panose="020B0604020202020204" pitchFamily="34" charset="0"/>
              <a:buChar char="•"/>
            </a:pPr>
            <a:r>
              <a:rPr lang="en-US" sz="1100" dirty="0">
                <a:solidFill>
                  <a:schemeClr val="bg1"/>
                </a:solidFill>
              </a:rPr>
              <a:t>ASA score IV or V.</a:t>
            </a:r>
          </a:p>
          <a:p>
            <a:pPr marL="171450" indent="-171450">
              <a:buFont typeface="Arial" panose="020B0604020202020204" pitchFamily="34" charset="0"/>
              <a:buChar char="•"/>
            </a:pPr>
            <a:r>
              <a:rPr lang="en-US" sz="1100" dirty="0">
                <a:solidFill>
                  <a:schemeClr val="bg1"/>
                </a:solidFill>
              </a:rPr>
              <a:t>Most were clinically shocked prior to surgery with median lactate value of 6. </a:t>
            </a:r>
          </a:p>
          <a:p>
            <a:pPr marL="171450" indent="-171450">
              <a:buFont typeface="Arial" panose="020B0604020202020204" pitchFamily="34" charset="0"/>
              <a:buChar char="•"/>
            </a:pPr>
            <a:r>
              <a:rPr lang="en-US" sz="1100" dirty="0">
                <a:solidFill>
                  <a:schemeClr val="bg1"/>
                </a:solidFill>
              </a:rPr>
              <a:t>The median NELA mortality risk score  was 63% (morbidity scores 92-100%). (Figure 3)</a:t>
            </a:r>
          </a:p>
          <a:p>
            <a:pPr marL="171450" indent="-171450">
              <a:buFont typeface="Arial" panose="020B0604020202020204" pitchFamily="34" charset="0"/>
              <a:buChar char="•"/>
            </a:pPr>
            <a:r>
              <a:rPr lang="en-US" sz="1100" dirty="0">
                <a:solidFill>
                  <a:schemeClr val="bg1"/>
                </a:solidFill>
              </a:rPr>
              <a:t>No patients had correctly documented NELA risk scores. </a:t>
            </a:r>
          </a:p>
        </p:txBody>
      </p:sp>
    </p:spTree>
    <p:extLst>
      <p:ext uri="{BB962C8B-B14F-4D97-AF65-F5344CB8AC3E}">
        <p14:creationId xmlns:p14="http://schemas.microsoft.com/office/powerpoint/2010/main" val="2416592729"/>
      </p:ext>
    </p:extLst>
  </p:cSld>
  <p:clrMapOvr>
    <a:masterClrMapping/>
  </p:clrMapOvr>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929C0B-7663-4D1C-B04B-2FC3CAB0FCBF}">
  <ds:schemaRefs>
    <ds:schemaRef ds:uri="http://schemas.microsoft.com/office/2006/metadata/properties"/>
    <ds:schemaRef ds:uri="http://schemas.microsoft.com/office/2006/documentManagement/types"/>
    <ds:schemaRef ds:uri="http://purl.org/dc/terms/"/>
    <ds:schemaRef ds:uri="http://www.w3.org/XML/1998/namespace"/>
    <ds:schemaRef ds:uri="ec49a593-3265-4a49-b71d-8db4c0af5911"/>
    <ds:schemaRef ds:uri="http://schemas.microsoft.com/office/infopath/2007/PartnerControls"/>
    <ds:schemaRef ds:uri="http://purl.org/dc/elements/1.1/"/>
    <ds:schemaRef ds:uri="http://schemas.openxmlformats.org/package/2006/metadata/core-properties"/>
    <ds:schemaRef ds:uri="eef307fe-dfcd-4dc4-b0dc-232c2dad2b81"/>
    <ds:schemaRef ds:uri="http://purl.org/dc/dcmitype/"/>
  </ds:schemaRefs>
</ds:datastoreItem>
</file>

<file path=customXml/itemProps2.xml><?xml version="1.0" encoding="utf-8"?>
<ds:datastoreItem xmlns:ds="http://schemas.openxmlformats.org/officeDocument/2006/customXml" ds:itemID="{B8826663-B4ED-4AAC-8823-5F0F376F1FAB}">
  <ds:schemaRefs>
    <ds:schemaRef ds:uri="http://schemas.microsoft.com/sharepoint/v3/contenttype/forms"/>
  </ds:schemaRefs>
</ds:datastoreItem>
</file>

<file path=customXml/itemProps3.xml><?xml version="1.0" encoding="utf-8"?>
<ds:datastoreItem xmlns:ds="http://schemas.openxmlformats.org/officeDocument/2006/customXml" ds:itemID="{0B2CDDF1-6586-4251-AD7C-D4BBC5A4DD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49a593-3265-4a49-b71d-8db4c0af5911"/>
    <ds:schemaRef ds:uri="eef307fe-dfcd-4dc4-b0dc-232c2dad2b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{FE18E98E-1FC3-CB46-A581-683CA097F66A}tf10001120</Template>
  <TotalTime>2733</TotalTime>
  <Words>549</Words>
  <Application>Microsoft Office PowerPoint</Application>
  <PresentationFormat>Widescreen</PresentationFormat>
  <Paragraphs>52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Choosing the right ‘LANE’. A tool to guide multidisciplinary decision making in patients undertaking emergency laparotomy surgery.  Guppy JH, Phillips J, Harpham D. (Darent Valley Hospital, Kent UK)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Choosing the right ‘LANE’.  A risk stratification tool to address quantitative futility in emergency laparotomies.</dc:title>
  <dc:creator>Joseph Guppy</dc:creator>
  <cp:lastModifiedBy>Lia Bover Armstrong</cp:lastModifiedBy>
  <cp:revision>26</cp:revision>
  <dcterms:created xsi:type="dcterms:W3CDTF">2023-03-10T14:24:58Z</dcterms:created>
  <dcterms:modified xsi:type="dcterms:W3CDTF">2023-05-05T10:09:28Z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0x0101006F39E85942EA2042BB0575791D718127</vt:lpwstr>
  </property>
  <property fmtid="{D5CDD505-2E9C-101B-9397-08002B2CF9AE}" pid="3" name="MediaServiceImageTags">
    <vt:lpwstr/>
  </property>
</Properties>
</file>